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2" r:id="rId5"/>
  </p:sldMasterIdLst>
  <p:notesMasterIdLst>
    <p:notesMasterId r:id="rId36"/>
  </p:notesMasterIdLst>
  <p:handoutMasterIdLst>
    <p:handoutMasterId r:id="rId37"/>
  </p:handoutMasterIdLst>
  <p:sldIdLst>
    <p:sldId id="256" r:id="rId6"/>
    <p:sldId id="288" r:id="rId7"/>
    <p:sldId id="355" r:id="rId8"/>
    <p:sldId id="310" r:id="rId9"/>
    <p:sldId id="311" r:id="rId10"/>
    <p:sldId id="354" r:id="rId11"/>
    <p:sldId id="330" r:id="rId12"/>
    <p:sldId id="331" r:id="rId13"/>
    <p:sldId id="333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53" r:id="rId24"/>
    <p:sldId id="343" r:id="rId25"/>
    <p:sldId id="344" r:id="rId26"/>
    <p:sldId id="345" r:id="rId27"/>
    <p:sldId id="356" r:id="rId28"/>
    <p:sldId id="346" r:id="rId29"/>
    <p:sldId id="351" r:id="rId30"/>
    <p:sldId id="347" r:id="rId31"/>
    <p:sldId id="348" r:id="rId32"/>
    <p:sldId id="349" r:id="rId33"/>
    <p:sldId id="357" r:id="rId34"/>
    <p:sldId id="358" r:id="rId35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mbria" panose="02040503050406030204" pitchFamily="18" charset="0"/>
      <p:regular r:id="rId42"/>
      <p:bold r:id="rId43"/>
      <p:italic r:id="rId44"/>
      <p:boldItalic r:id="rId45"/>
    </p:embeddedFont>
    <p:embeddedFont>
      <p:font typeface="Cascadia Mono" panose="020B0609020000020004" pitchFamily="49" charset="0"/>
      <p:regular r:id="rId46"/>
      <p:bold r:id="rId47"/>
      <p:italic r:id="rId48"/>
      <p:boldItalic r:id="rId49"/>
    </p:embeddedFon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Montserrat" panose="00000500000000000000" pitchFamily="2" charset="0"/>
      <p:regular r:id="rId54"/>
      <p:bold r:id="rId55"/>
      <p:italic r:id="rId56"/>
      <p:boldItalic r:id="rId57"/>
    </p:embeddedFont>
    <p:embeddedFont>
      <p:font typeface="Nunito" pitchFamily="2" charset="0"/>
      <p:regular r:id="rId58"/>
      <p:bold r:id="rId59"/>
      <p:italic r:id="rId60"/>
      <p:boldItalic r:id="rId61"/>
    </p:embeddedFont>
    <p:embeddedFont>
      <p:font typeface="Nunito ExtraLight" pitchFamily="2" charset="0"/>
      <p:regular r:id="rId62"/>
      <p:italic r:id="rId63"/>
    </p:embeddedFont>
    <p:embeddedFont>
      <p:font typeface="Nunito Light" pitchFamily="2" charset="0"/>
      <p:regular r:id="rId64"/>
      <p:italic r:id="rId65"/>
    </p:embeddedFont>
    <p:embeddedFont>
      <p:font typeface="Poppins ExtraLight" panose="00000300000000000000" pitchFamily="2" charset="0"/>
      <p:regular r:id="rId66"/>
      <p:italic r:id="rId67"/>
    </p:embeddedFont>
    <p:embeddedFont>
      <p:font typeface="Poppins Light" panose="00000400000000000000" pitchFamily="2" charset="0"/>
      <p:regular r:id="rId68"/>
      <p:italic r:id="rId69"/>
    </p:embeddedFont>
    <p:embeddedFont>
      <p:font typeface="Poppins Thin" panose="00000300000000000000" pitchFamily="2" charset="0"/>
      <p:regular r:id="rId70"/>
      <p:italic r:id="rId71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CAB"/>
    <a:srgbClr val="F04C25"/>
    <a:srgbClr val="969696"/>
    <a:srgbClr val="DDEFF3"/>
    <a:srgbClr val="DDDDDD"/>
    <a:srgbClr val="F8F8F8"/>
    <a:srgbClr val="B2B2B2"/>
    <a:srgbClr val="F7AE9D"/>
    <a:srgbClr val="FAD2C8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131" autoAdjust="0"/>
  </p:normalViewPr>
  <p:slideViewPr>
    <p:cSldViewPr snapToGrid="0">
      <p:cViewPr varScale="1">
        <p:scale>
          <a:sx n="85" d="100"/>
          <a:sy n="85" d="100"/>
        </p:scale>
        <p:origin x="1554" y="84"/>
      </p:cViewPr>
      <p:guideLst>
        <p:guide orient="horz" pos="2183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63" Type="http://schemas.openxmlformats.org/officeDocument/2006/relationships/font" Target="fonts/font26.fntdata"/><Relationship Id="rId68" Type="http://schemas.openxmlformats.org/officeDocument/2006/relationships/font" Target="fonts/font31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66" Type="http://schemas.openxmlformats.org/officeDocument/2006/relationships/font" Target="fonts/font29.fntdata"/><Relationship Id="rId7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61" Type="http://schemas.openxmlformats.org/officeDocument/2006/relationships/font" Target="fonts/font24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font" Target="fonts/font32.fntdata"/><Relationship Id="rId8" Type="http://schemas.openxmlformats.org/officeDocument/2006/relationships/slide" Target="slides/slide3.xml"/><Relationship Id="rId51" Type="http://schemas.openxmlformats.org/officeDocument/2006/relationships/font" Target="fonts/font14.fntdata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font" Target="fonts/font30.fntdata"/><Relationship Id="rId20" Type="http://schemas.openxmlformats.org/officeDocument/2006/relationships/slide" Target="slides/slide15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70" Type="http://schemas.openxmlformats.org/officeDocument/2006/relationships/font" Target="fonts/font33.fntdata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73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font" Target="fonts/font2.fntdata"/><Relationship Id="rId34" Type="http://schemas.openxmlformats.org/officeDocument/2006/relationships/slide" Target="slides/slide29.xml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6" Type="http://schemas.microsoft.com/office/2016/11/relationships/changesInfo" Target="changesInfos/changesInfo1.xml"/><Relationship Id="rId7" Type="http://schemas.openxmlformats.org/officeDocument/2006/relationships/slide" Target="slides/slide2.xml"/><Relationship Id="rId71" Type="http://schemas.openxmlformats.org/officeDocument/2006/relationships/font" Target="fonts/font3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ël Cloots" userId="2b975f0a-0b96-4687-96b3-62b9e8f11003" providerId="ADAL" clId="{C7DD1619-09DA-43E7-B9B4-7FD79785D310}"/>
    <pc:docChg chg="custSel addSld modSld">
      <pc:chgData name="Michaël Cloots" userId="2b975f0a-0b96-4687-96b3-62b9e8f11003" providerId="ADAL" clId="{C7DD1619-09DA-43E7-B9B4-7FD79785D310}" dt="2022-05-18T11:21:53.385" v="93" actId="20577"/>
      <pc:docMkLst>
        <pc:docMk/>
      </pc:docMkLst>
      <pc:sldChg chg="modSp new mod">
        <pc:chgData name="Michaël Cloots" userId="2b975f0a-0b96-4687-96b3-62b9e8f11003" providerId="ADAL" clId="{C7DD1619-09DA-43E7-B9B4-7FD79785D310}" dt="2022-05-18T11:21:53.385" v="93" actId="20577"/>
        <pc:sldMkLst>
          <pc:docMk/>
          <pc:sldMk cId="2301317518" sldId="358"/>
        </pc:sldMkLst>
        <pc:spChg chg="mod">
          <ac:chgData name="Michaël Cloots" userId="2b975f0a-0b96-4687-96b3-62b9e8f11003" providerId="ADAL" clId="{C7DD1619-09DA-43E7-B9B4-7FD79785D310}" dt="2022-05-18T11:21:53.385" v="93" actId="20577"/>
          <ac:spMkLst>
            <pc:docMk/>
            <pc:sldMk cId="2301317518" sldId="358"/>
            <ac:spMk id="2" creationId="{67936780-7106-6E8C-7C3E-398A6EB096FC}"/>
          </ac:spMkLst>
        </pc:spChg>
        <pc:spChg chg="mod">
          <ac:chgData name="Michaël Cloots" userId="2b975f0a-0b96-4687-96b3-62b9e8f11003" providerId="ADAL" clId="{C7DD1619-09DA-43E7-B9B4-7FD79785D310}" dt="2022-05-18T11:21:46.637" v="73" actId="20577"/>
          <ac:spMkLst>
            <pc:docMk/>
            <pc:sldMk cId="2301317518" sldId="358"/>
            <ac:spMk id="3" creationId="{66FB31C4-99A5-EB9D-FBA3-EE43C9109324}"/>
          </ac:spMkLst>
        </pc:spChg>
      </pc:sldChg>
    </pc:docChg>
  </pc:docChgLst>
  <pc:docChgLst>
    <pc:chgData name="Ellen Torfs" userId="c6aa1e10-4a12-4511-8c7c-135720d4f277" providerId="ADAL" clId="{B8FBF03E-714D-4917-A900-9229D8512CD9}"/>
    <pc:docChg chg="undo custSel addSld delSld modSld sldOrd">
      <pc:chgData name="Ellen Torfs" userId="c6aa1e10-4a12-4511-8c7c-135720d4f277" providerId="ADAL" clId="{B8FBF03E-714D-4917-A900-9229D8512CD9}" dt="2022-03-14T15:36:10.004" v="5155" actId="20577"/>
      <pc:docMkLst>
        <pc:docMk/>
      </pc:docMkLst>
      <pc:sldChg chg="modSp add mod chgLayout">
        <pc:chgData name="Ellen Torfs" userId="c6aa1e10-4a12-4511-8c7c-135720d4f277" providerId="ADAL" clId="{B8FBF03E-714D-4917-A900-9229D8512CD9}" dt="2022-03-14T08:41:07.680" v="76" actId="113"/>
        <pc:sldMkLst>
          <pc:docMk/>
          <pc:sldMk cId="3022388542" sldId="256"/>
        </pc:sldMkLst>
        <pc:spChg chg="mod ord">
          <ac:chgData name="Ellen Torfs" userId="c6aa1e10-4a12-4511-8c7c-135720d4f277" providerId="ADAL" clId="{B8FBF03E-714D-4917-A900-9229D8512CD9}" dt="2022-03-14T08:37:52.976" v="58" actId="403"/>
          <ac:spMkLst>
            <pc:docMk/>
            <pc:sldMk cId="3022388542" sldId="256"/>
            <ac:spMk id="2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08:41:07.680" v="76" actId="113"/>
          <ac:spMkLst>
            <pc:docMk/>
            <pc:sldMk cId="3022388542" sldId="256"/>
            <ac:spMk id="3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08:37:34.042" v="51" actId="700"/>
          <ac:spMkLst>
            <pc:docMk/>
            <pc:sldMk cId="3022388542" sldId="256"/>
            <ac:spMk id="4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08:37:34.042" v="51" actId="700"/>
          <ac:spMkLst>
            <pc:docMk/>
            <pc:sldMk cId="3022388542" sldId="256"/>
            <ac:spMk id="5" creationId="{00000000-0000-0000-0000-000000000000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125221149" sldId="256"/>
        </pc:sldMkLst>
      </pc:sldChg>
      <pc:sldChg chg="addSp delSp modSp add mod modClrScheme chgLayout">
        <pc:chgData name="Ellen Torfs" userId="c6aa1e10-4a12-4511-8c7c-135720d4f277" providerId="ADAL" clId="{B8FBF03E-714D-4917-A900-9229D8512CD9}" dt="2022-03-14T11:40:29.001" v="1900" actId="1076"/>
        <pc:sldMkLst>
          <pc:docMk/>
          <pc:sldMk cId="1915363634" sldId="257"/>
        </pc:sldMkLst>
        <pc:spChg chg="mod ord">
          <ac:chgData name="Ellen Torfs" userId="c6aa1e10-4a12-4511-8c7c-135720d4f277" providerId="ADAL" clId="{B8FBF03E-714D-4917-A900-9229D8512CD9}" dt="2022-03-14T11:40:16.372" v="1899" actId="14100"/>
          <ac:spMkLst>
            <pc:docMk/>
            <pc:sldMk cId="1915363634" sldId="257"/>
            <ac:spMk id="2" creationId="{A0381AE8-A4FC-439A-BD5A-C15FFB2CACAE}"/>
          </ac:spMkLst>
        </pc:spChg>
        <pc:spChg chg="mod ord">
          <ac:chgData name="Ellen Torfs" userId="c6aa1e10-4a12-4511-8c7c-135720d4f277" providerId="ADAL" clId="{B8FBF03E-714D-4917-A900-9229D8512CD9}" dt="2022-03-14T08:38:55.489" v="61" actId="700"/>
          <ac:spMkLst>
            <pc:docMk/>
            <pc:sldMk cId="1915363634" sldId="257"/>
            <ac:spMk id="3" creationId="{B57B9E1D-8E47-469F-83D6-6B862BCF66EB}"/>
          </ac:spMkLst>
        </pc:spChg>
        <pc:spChg chg="mod ord">
          <ac:chgData name="Ellen Torfs" userId="c6aa1e10-4a12-4511-8c7c-135720d4f277" providerId="ADAL" clId="{B8FBF03E-714D-4917-A900-9229D8512CD9}" dt="2022-03-14T08:38:55.489" v="61" actId="700"/>
          <ac:spMkLst>
            <pc:docMk/>
            <pc:sldMk cId="1915363634" sldId="257"/>
            <ac:spMk id="4" creationId="{ACEAD5AE-93A4-417A-89FE-312D5025E01F}"/>
          </ac:spMkLst>
        </pc:spChg>
        <pc:spChg chg="mod ord">
          <ac:chgData name="Ellen Torfs" userId="c6aa1e10-4a12-4511-8c7c-135720d4f277" providerId="ADAL" clId="{B8FBF03E-714D-4917-A900-9229D8512CD9}" dt="2022-03-14T08:38:55.489" v="61" actId="700"/>
          <ac:spMkLst>
            <pc:docMk/>
            <pc:sldMk cId="1915363634" sldId="257"/>
            <ac:spMk id="5" creationId="{9D326109-0EEC-4FE7-B338-AF10BB7A7062}"/>
          </ac:spMkLst>
        </pc:spChg>
        <pc:spChg chg="mod">
          <ac:chgData name="Ellen Torfs" userId="c6aa1e10-4a12-4511-8c7c-135720d4f277" providerId="ADAL" clId="{B8FBF03E-714D-4917-A900-9229D8512CD9}" dt="2022-03-14T11:40:29.001" v="1900" actId="1076"/>
          <ac:spMkLst>
            <pc:docMk/>
            <pc:sldMk cId="1915363634" sldId="257"/>
            <ac:spMk id="6" creationId="{0CC1DA12-C4D8-45A4-B3DF-65D89882455A}"/>
          </ac:spMkLst>
        </pc:spChg>
        <pc:spChg chg="mod">
          <ac:chgData name="Ellen Torfs" userId="c6aa1e10-4a12-4511-8c7c-135720d4f277" providerId="ADAL" clId="{B8FBF03E-714D-4917-A900-9229D8512CD9}" dt="2022-03-14T11:40:29.001" v="1900" actId="1076"/>
          <ac:spMkLst>
            <pc:docMk/>
            <pc:sldMk cId="1915363634" sldId="257"/>
            <ac:spMk id="7" creationId="{EFB0A2A9-F7A7-419E-BB26-ABED785060DB}"/>
          </ac:spMkLst>
        </pc:spChg>
        <pc:spChg chg="mod">
          <ac:chgData name="Ellen Torfs" userId="c6aa1e10-4a12-4511-8c7c-135720d4f277" providerId="ADAL" clId="{B8FBF03E-714D-4917-A900-9229D8512CD9}" dt="2022-03-14T11:40:29.001" v="1900" actId="1076"/>
          <ac:spMkLst>
            <pc:docMk/>
            <pc:sldMk cId="1915363634" sldId="257"/>
            <ac:spMk id="8" creationId="{9BD48FA2-74C1-40B2-B3AF-943B14E33547}"/>
          </ac:spMkLst>
        </pc:spChg>
        <pc:spChg chg="add del mod ord">
          <ac:chgData name="Ellen Torfs" userId="c6aa1e10-4a12-4511-8c7c-135720d4f277" providerId="ADAL" clId="{B8FBF03E-714D-4917-A900-9229D8512CD9}" dt="2022-03-14T08:38:55.489" v="61" actId="700"/>
          <ac:spMkLst>
            <pc:docMk/>
            <pc:sldMk cId="1915363634" sldId="257"/>
            <ac:spMk id="9" creationId="{CD306568-D0B0-493B-8C71-40FA4699705E}"/>
          </ac:spMkLst>
        </pc:spChg>
        <pc:spChg chg="mod">
          <ac:chgData name="Ellen Torfs" userId="c6aa1e10-4a12-4511-8c7c-135720d4f277" providerId="ADAL" clId="{B8FBF03E-714D-4917-A900-9229D8512CD9}" dt="2022-03-14T11:40:29.001" v="1900" actId="1076"/>
          <ac:spMkLst>
            <pc:docMk/>
            <pc:sldMk cId="1915363634" sldId="257"/>
            <ac:spMk id="11" creationId="{A67F0C9B-BCBA-4E49-B0D0-656AE685A306}"/>
          </ac:spMkLst>
        </pc:spChg>
        <pc:picChg chg="mod">
          <ac:chgData name="Ellen Torfs" userId="c6aa1e10-4a12-4511-8c7c-135720d4f277" providerId="ADAL" clId="{B8FBF03E-714D-4917-A900-9229D8512CD9}" dt="2022-03-14T08:38:59.168" v="62" actId="1076"/>
          <ac:picMkLst>
            <pc:docMk/>
            <pc:sldMk cId="1915363634" sldId="257"/>
            <ac:picMk id="10" creationId="{954647B8-BA34-44D5-8C3E-F261EB365486}"/>
          </ac:picMkLst>
        </pc:pic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211910650" sldId="257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573945330" sldId="258"/>
        </pc:sldMkLst>
      </pc:sldChg>
      <pc:sldChg chg="addSp delSp modSp add mod modClrScheme chgLayout">
        <pc:chgData name="Ellen Torfs" userId="c6aa1e10-4a12-4511-8c7c-135720d4f277" providerId="ADAL" clId="{B8FBF03E-714D-4917-A900-9229D8512CD9}" dt="2022-03-14T11:41:51.772" v="1931" actId="1076"/>
        <pc:sldMkLst>
          <pc:docMk/>
          <pc:sldMk cId="2320100945" sldId="258"/>
        </pc:sldMkLst>
        <pc:spChg chg="mod ord">
          <ac:chgData name="Ellen Torfs" userId="c6aa1e10-4a12-4511-8c7c-135720d4f277" providerId="ADAL" clId="{B8FBF03E-714D-4917-A900-9229D8512CD9}" dt="2022-03-14T11:41:46.445" v="1930" actId="20577"/>
          <ac:spMkLst>
            <pc:docMk/>
            <pc:sldMk cId="2320100945" sldId="258"/>
            <ac:spMk id="2" creationId="{DF0244E2-9E52-489F-ADE1-818A4EF69FC9}"/>
          </ac:spMkLst>
        </pc:spChg>
        <pc:spChg chg="mod ord">
          <ac:chgData name="Ellen Torfs" userId="c6aa1e10-4a12-4511-8c7c-135720d4f277" providerId="ADAL" clId="{B8FBF03E-714D-4917-A900-9229D8512CD9}" dt="2022-03-14T08:42:04.805" v="77" actId="700"/>
          <ac:spMkLst>
            <pc:docMk/>
            <pc:sldMk cId="2320100945" sldId="258"/>
            <ac:spMk id="3" creationId="{A72F7CE8-3701-4AF5-B2B7-285F8487C6F4}"/>
          </ac:spMkLst>
        </pc:spChg>
        <pc:spChg chg="mod ord">
          <ac:chgData name="Ellen Torfs" userId="c6aa1e10-4a12-4511-8c7c-135720d4f277" providerId="ADAL" clId="{B8FBF03E-714D-4917-A900-9229D8512CD9}" dt="2022-03-14T08:42:04.805" v="77" actId="700"/>
          <ac:spMkLst>
            <pc:docMk/>
            <pc:sldMk cId="2320100945" sldId="258"/>
            <ac:spMk id="4" creationId="{11E4E372-C950-48F4-B5C9-57B539D5A9FE}"/>
          </ac:spMkLst>
        </pc:spChg>
        <pc:spChg chg="mod ord">
          <ac:chgData name="Ellen Torfs" userId="c6aa1e10-4a12-4511-8c7c-135720d4f277" providerId="ADAL" clId="{B8FBF03E-714D-4917-A900-9229D8512CD9}" dt="2022-03-14T08:42:04.805" v="77" actId="700"/>
          <ac:spMkLst>
            <pc:docMk/>
            <pc:sldMk cId="2320100945" sldId="258"/>
            <ac:spMk id="5" creationId="{7F1133D0-FE0D-4B02-A802-4A874E3E541E}"/>
          </ac:spMkLst>
        </pc:spChg>
        <pc:spChg chg="add mod">
          <ac:chgData name="Ellen Torfs" userId="c6aa1e10-4a12-4511-8c7c-135720d4f277" providerId="ADAL" clId="{B8FBF03E-714D-4917-A900-9229D8512CD9}" dt="2022-03-14T11:41:44.132" v="1929" actId="1076"/>
          <ac:spMkLst>
            <pc:docMk/>
            <pc:sldMk cId="2320100945" sldId="258"/>
            <ac:spMk id="10" creationId="{132AFE4D-28F8-4851-ADB5-79650F0DE730}"/>
          </ac:spMkLst>
        </pc:spChg>
        <pc:picChg chg="del mod modCrop">
          <ac:chgData name="Ellen Torfs" userId="c6aa1e10-4a12-4511-8c7c-135720d4f277" providerId="ADAL" clId="{B8FBF03E-714D-4917-A900-9229D8512CD9}" dt="2022-03-14T11:40:49.365" v="1901" actId="478"/>
          <ac:picMkLst>
            <pc:docMk/>
            <pc:sldMk cId="2320100945" sldId="258"/>
            <ac:picMk id="7" creationId="{918CCFED-A8C3-4F15-9B7D-DC886A6D2C51}"/>
          </ac:picMkLst>
        </pc:picChg>
        <pc:picChg chg="mod">
          <ac:chgData name="Ellen Torfs" userId="c6aa1e10-4a12-4511-8c7c-135720d4f277" providerId="ADAL" clId="{B8FBF03E-714D-4917-A900-9229D8512CD9}" dt="2022-03-14T11:41:51.772" v="1931" actId="1076"/>
          <ac:picMkLst>
            <pc:docMk/>
            <pc:sldMk cId="2320100945" sldId="258"/>
            <ac:picMk id="9" creationId="{F4844FEF-8866-4869-9DE4-614D1BF81626}"/>
          </ac:picMkLst>
        </pc:picChg>
      </pc:sldChg>
      <pc:sldChg chg="modSp add mod modClrScheme chgLayout">
        <pc:chgData name="Ellen Torfs" userId="c6aa1e10-4a12-4511-8c7c-135720d4f277" providerId="ADAL" clId="{B8FBF03E-714D-4917-A900-9229D8512CD9}" dt="2022-03-14T14:50:17.621" v="4577" actId="20577"/>
        <pc:sldMkLst>
          <pc:docMk/>
          <pc:sldMk cId="2229448176" sldId="259"/>
        </pc:sldMkLst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9448176" sldId="259"/>
            <ac:spMk id="2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14:50:17.621" v="4577" actId="20577"/>
          <ac:spMkLst>
            <pc:docMk/>
            <pc:sldMk cId="2229448176" sldId="259"/>
            <ac:spMk id="3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9448176" sldId="259"/>
            <ac:spMk id="4" creationId="{00000000-0000-0000-0000-000000000000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9448176" sldId="259"/>
            <ac:spMk id="5" creationId="{00000000-0000-0000-0000-000000000000}"/>
          </ac:spMkLst>
        </pc:spChg>
        <pc:spChg chg="mod">
          <ac:chgData name="Ellen Torfs" userId="c6aa1e10-4a12-4511-8c7c-135720d4f277" providerId="ADAL" clId="{B8FBF03E-714D-4917-A900-9229D8512CD9}" dt="2022-03-14T08:42:56.716" v="84" actId="1076"/>
          <ac:spMkLst>
            <pc:docMk/>
            <pc:sldMk cId="2229448176" sldId="259"/>
            <ac:spMk id="6" creationId="{0C964BC0-6F2F-45F6-B6CB-CAEBC9CAA84D}"/>
          </ac:spMkLst>
        </pc:spChg>
        <pc:spChg chg="mod">
          <ac:chgData name="Ellen Torfs" userId="c6aa1e10-4a12-4511-8c7c-135720d4f277" providerId="ADAL" clId="{B8FBF03E-714D-4917-A900-9229D8512CD9}" dt="2022-03-14T08:42:56.716" v="84" actId="1076"/>
          <ac:spMkLst>
            <pc:docMk/>
            <pc:sldMk cId="2229448176" sldId="259"/>
            <ac:spMk id="7" creationId="{35362331-12B3-4AB3-A340-C76C673A4516}"/>
          </ac:spMkLst>
        </pc:spChg>
        <pc:spChg chg="mod">
          <ac:chgData name="Ellen Torfs" userId="c6aa1e10-4a12-4511-8c7c-135720d4f277" providerId="ADAL" clId="{B8FBF03E-714D-4917-A900-9229D8512CD9}" dt="2022-03-14T08:42:56.716" v="84" actId="1076"/>
          <ac:spMkLst>
            <pc:docMk/>
            <pc:sldMk cId="2229448176" sldId="259"/>
            <ac:spMk id="8" creationId="{34A5C7FB-C630-4F24-8C46-52387C645062}"/>
          </ac:spMkLst>
        </pc:spChg>
        <pc:spChg chg="mod">
          <ac:chgData name="Ellen Torfs" userId="c6aa1e10-4a12-4511-8c7c-135720d4f277" providerId="ADAL" clId="{B8FBF03E-714D-4917-A900-9229D8512CD9}" dt="2022-03-14T09:26:00.601" v="752" actId="2711"/>
          <ac:spMkLst>
            <pc:docMk/>
            <pc:sldMk cId="2229448176" sldId="259"/>
            <ac:spMk id="9" creationId="{E4915B3A-5332-4C37-9FF8-24CBCD286E2D}"/>
          </ac:spMkLst>
        </pc:spChg>
        <pc:spChg chg="mod">
          <ac:chgData name="Ellen Torfs" userId="c6aa1e10-4a12-4511-8c7c-135720d4f277" providerId="ADAL" clId="{B8FBF03E-714D-4917-A900-9229D8512CD9}" dt="2022-03-14T09:26:14.838" v="755" actId="14100"/>
          <ac:spMkLst>
            <pc:docMk/>
            <pc:sldMk cId="2229448176" sldId="259"/>
            <ac:spMk id="10" creationId="{7B7D63D3-B96E-415C-A60C-35C2BC58813D}"/>
          </ac:spMkLst>
        </pc:spChg>
        <pc:spChg chg="mod">
          <ac:chgData name="Ellen Torfs" userId="c6aa1e10-4a12-4511-8c7c-135720d4f277" providerId="ADAL" clId="{B8FBF03E-714D-4917-A900-9229D8512CD9}" dt="2022-03-14T09:00:56.268" v="394" actId="207"/>
          <ac:spMkLst>
            <pc:docMk/>
            <pc:sldMk cId="2229448176" sldId="259"/>
            <ac:spMk id="11" creationId="{F946975C-DEFB-4FFC-8BB6-D6D5243F69FB}"/>
          </ac:spMkLst>
        </pc:spChg>
        <pc:spChg chg="mod">
          <ac:chgData name="Ellen Torfs" userId="c6aa1e10-4a12-4511-8c7c-135720d4f277" providerId="ADAL" clId="{B8FBF03E-714D-4917-A900-9229D8512CD9}" dt="2022-03-14T09:00:59.134" v="395" actId="207"/>
          <ac:spMkLst>
            <pc:docMk/>
            <pc:sldMk cId="2229448176" sldId="259"/>
            <ac:spMk id="13" creationId="{1832F7DE-B622-4F77-B7CD-5CF7882EF0E2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106567982" sldId="259"/>
        </pc:sldMkLst>
      </pc:sldChg>
      <pc:sldChg chg="modSp add mod modClrScheme chgLayout">
        <pc:chgData name="Ellen Torfs" userId="c6aa1e10-4a12-4511-8c7c-135720d4f277" providerId="ADAL" clId="{B8FBF03E-714D-4917-A900-9229D8512CD9}" dt="2022-03-14T09:27:14.502" v="786" actId="1076"/>
        <pc:sldMkLst>
          <pc:docMk/>
          <pc:sldMk cId="617093651" sldId="260"/>
        </pc:sldMkLst>
        <pc:spChg chg="mod ord">
          <ac:chgData name="Ellen Torfs" userId="c6aa1e10-4a12-4511-8c7c-135720d4f277" providerId="ADAL" clId="{B8FBF03E-714D-4917-A900-9229D8512CD9}" dt="2022-03-14T09:27:07.350" v="785" actId="6549"/>
          <ac:spMkLst>
            <pc:docMk/>
            <pc:sldMk cId="617093651" sldId="260"/>
            <ac:spMk id="2" creationId="{2123B403-DA30-47F3-87D1-061253EF27BF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617093651" sldId="260"/>
            <ac:spMk id="3" creationId="{CEB910D6-2325-47B5-9F37-40B43B12EC80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617093651" sldId="260"/>
            <ac:spMk id="4" creationId="{A2259821-CC6A-48B0-AF8F-0B608880DD5A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617093651" sldId="260"/>
            <ac:spMk id="5" creationId="{149344F5-48FD-44CF-A6E4-20C54327B5DA}"/>
          </ac:spMkLst>
        </pc:spChg>
        <pc:spChg chg="mod">
          <ac:chgData name="Ellen Torfs" userId="c6aa1e10-4a12-4511-8c7c-135720d4f277" providerId="ADAL" clId="{B8FBF03E-714D-4917-A900-9229D8512CD9}" dt="2022-03-14T09:27:14.502" v="786" actId="1076"/>
          <ac:spMkLst>
            <pc:docMk/>
            <pc:sldMk cId="617093651" sldId="260"/>
            <ac:spMk id="6" creationId="{BEB3025C-62DB-4D0E-9E66-DB1162B72237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315032535" sldId="260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25143740" sldId="261"/>
        </pc:sldMkLst>
      </pc:sldChg>
      <pc:sldChg chg="modSp add mod modClrScheme chgLayout">
        <pc:chgData name="Ellen Torfs" userId="c6aa1e10-4a12-4511-8c7c-135720d4f277" providerId="ADAL" clId="{B8FBF03E-714D-4917-A900-9229D8512CD9}" dt="2022-03-14T11:42:46.428" v="1932" actId="20577"/>
        <pc:sldMkLst>
          <pc:docMk/>
          <pc:sldMk cId="553638552" sldId="261"/>
        </pc:sldMkLst>
        <pc:spChg chg="mod ord">
          <ac:chgData name="Ellen Torfs" userId="c6aa1e10-4a12-4511-8c7c-135720d4f277" providerId="ADAL" clId="{B8FBF03E-714D-4917-A900-9229D8512CD9}" dt="2022-03-14T11:42:46.428" v="1932" actId="20577"/>
          <ac:spMkLst>
            <pc:docMk/>
            <pc:sldMk cId="553638552" sldId="261"/>
            <ac:spMk id="2" creationId="{DF0244E2-9E52-489F-ADE1-818A4EF69FC9}"/>
          </ac:spMkLst>
        </pc:spChg>
        <pc:spChg chg="mod ord">
          <ac:chgData name="Ellen Torfs" userId="c6aa1e10-4a12-4511-8c7c-135720d4f277" providerId="ADAL" clId="{B8FBF03E-714D-4917-A900-9229D8512CD9}" dt="2022-03-14T08:46:57.923" v="129" actId="20577"/>
          <ac:spMkLst>
            <pc:docMk/>
            <pc:sldMk cId="553638552" sldId="261"/>
            <ac:spMk id="3" creationId="{A72F7CE8-3701-4AF5-B2B7-285F8487C6F4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553638552" sldId="261"/>
            <ac:spMk id="4" creationId="{11E4E372-C950-48F4-B5C9-57B539D5A9FE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553638552" sldId="261"/>
            <ac:spMk id="5" creationId="{7F1133D0-FE0D-4B02-A802-4A874E3E541E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633511631" sldId="262"/>
        </pc:sldMkLst>
      </pc:sldChg>
      <pc:sldChg chg="modSp add mod modClrScheme chgLayout">
        <pc:chgData name="Ellen Torfs" userId="c6aa1e10-4a12-4511-8c7c-135720d4f277" providerId="ADAL" clId="{B8FBF03E-714D-4917-A900-9229D8512CD9}" dt="2022-03-14T11:43:21.989" v="1943" actId="20577"/>
        <pc:sldMkLst>
          <pc:docMk/>
          <pc:sldMk cId="4288207076" sldId="262"/>
        </pc:sldMkLst>
        <pc:spChg chg="mod ord">
          <ac:chgData name="Ellen Torfs" userId="c6aa1e10-4a12-4511-8c7c-135720d4f277" providerId="ADAL" clId="{B8FBF03E-714D-4917-A900-9229D8512CD9}" dt="2022-03-14T11:43:21.989" v="1943" actId="20577"/>
          <ac:spMkLst>
            <pc:docMk/>
            <pc:sldMk cId="4288207076" sldId="262"/>
            <ac:spMk id="2" creationId="{89768BDE-650F-47C4-8ED0-1B8154F36395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8207076" sldId="262"/>
            <ac:spMk id="3" creationId="{48317550-65FB-496B-AD0E-AA1CBCCC6F74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8207076" sldId="262"/>
            <ac:spMk id="4" creationId="{901F5B86-4711-4C67-ABB7-765BC80C22C9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8207076" sldId="262"/>
            <ac:spMk id="5" creationId="{F14D5416-2484-4FAC-84E5-42B9632C3FCC}"/>
          </ac:spMkLst>
        </pc:spChg>
      </pc:sldChg>
      <pc:sldChg chg="modSp add mod modClrScheme chgLayout">
        <pc:chgData name="Ellen Torfs" userId="c6aa1e10-4a12-4511-8c7c-135720d4f277" providerId="ADAL" clId="{B8FBF03E-714D-4917-A900-9229D8512CD9}" dt="2022-03-14T14:50:28.507" v="4584" actId="20577"/>
        <pc:sldMkLst>
          <pc:docMk/>
          <pc:sldMk cId="857766641" sldId="263"/>
        </pc:sldMkLst>
        <pc:spChg chg="mod ord">
          <ac:chgData name="Ellen Torfs" userId="c6aa1e10-4a12-4511-8c7c-135720d4f277" providerId="ADAL" clId="{B8FBF03E-714D-4917-A900-9229D8512CD9}" dt="2022-03-14T12:04:34.826" v="2060" actId="20577"/>
          <ac:spMkLst>
            <pc:docMk/>
            <pc:sldMk cId="857766641" sldId="263"/>
            <ac:spMk id="2" creationId="{080FCAFA-C33B-4C25-B61D-07C34559901D}"/>
          </ac:spMkLst>
        </pc:spChg>
        <pc:spChg chg="mod ord">
          <ac:chgData name="Ellen Torfs" userId="c6aa1e10-4a12-4511-8c7c-135720d4f277" providerId="ADAL" clId="{B8FBF03E-714D-4917-A900-9229D8512CD9}" dt="2022-03-14T14:50:28.507" v="4584" actId="20577"/>
          <ac:spMkLst>
            <pc:docMk/>
            <pc:sldMk cId="857766641" sldId="263"/>
            <ac:spMk id="3" creationId="{5459CAC1-8266-404A-8930-471FCA5ABB5F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857766641" sldId="263"/>
            <ac:spMk id="4" creationId="{F2BFE5DD-2935-46C8-A469-4BBBAFC96081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857766641" sldId="263"/>
            <ac:spMk id="5" creationId="{ED83E41B-9C3A-489A-8D26-57B22E0EF76E}"/>
          </ac:spMkLst>
        </pc:spChg>
      </pc:sldChg>
      <pc:sldChg chg="addSp delSp modSp add mod modClrScheme chgLayout">
        <pc:chgData name="Ellen Torfs" userId="c6aa1e10-4a12-4511-8c7c-135720d4f277" providerId="ADAL" clId="{B8FBF03E-714D-4917-A900-9229D8512CD9}" dt="2022-03-14T11:12:43.895" v="1794" actId="20577"/>
        <pc:sldMkLst>
          <pc:docMk/>
          <pc:sldMk cId="2197774300" sldId="264"/>
        </pc:sldMkLst>
        <pc:spChg chg="mod ord">
          <ac:chgData name="Ellen Torfs" userId="c6aa1e10-4a12-4511-8c7c-135720d4f277" providerId="ADAL" clId="{B8FBF03E-714D-4917-A900-9229D8512CD9}" dt="2022-03-14T11:12:43.895" v="1794" actId="20577"/>
          <ac:spMkLst>
            <pc:docMk/>
            <pc:sldMk cId="2197774300" sldId="264"/>
            <ac:spMk id="2" creationId="{4202BAB8-5053-4E81-AB8A-728BA89F17C8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97774300" sldId="264"/>
            <ac:spMk id="3" creationId="{BB36E51A-C516-496F-ACCA-5FA367B2D633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97774300" sldId="264"/>
            <ac:spMk id="4" creationId="{F15B191D-1509-45EA-A65E-CDC3CE30305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97774300" sldId="264"/>
            <ac:spMk id="5" creationId="{1B8302E9-0E1E-4C9F-8826-6B2D8DA0A7E1}"/>
          </ac:spMkLst>
        </pc:spChg>
        <pc:spChg chg="add mod">
          <ac:chgData name="Ellen Torfs" userId="c6aa1e10-4a12-4511-8c7c-135720d4f277" providerId="ADAL" clId="{B8FBF03E-714D-4917-A900-9229D8512CD9}" dt="2022-03-14T08:53:06.334" v="284" actId="14100"/>
          <ac:spMkLst>
            <pc:docMk/>
            <pc:sldMk cId="2197774300" sldId="264"/>
            <ac:spMk id="8" creationId="{7878F6F2-6886-49CF-87AB-3346DBC83FB8}"/>
          </ac:spMkLst>
        </pc:spChg>
        <pc:graphicFrameChg chg="del mod">
          <ac:chgData name="Ellen Torfs" userId="c6aa1e10-4a12-4511-8c7c-135720d4f277" providerId="ADAL" clId="{B8FBF03E-714D-4917-A900-9229D8512CD9}" dt="2022-03-14T08:52:52.783" v="280" actId="478"/>
          <ac:graphicFrameMkLst>
            <pc:docMk/>
            <pc:sldMk cId="2197774300" sldId="264"/>
            <ac:graphicFrameMk id="6" creationId="{63C268C6-5345-4691-9E0F-5EE2C1F02B3F}"/>
          </ac:graphicFrameMkLst>
        </pc:graphicFrameChg>
      </pc:sldChg>
      <pc:sldChg chg="modSp add mod modClrScheme chgLayout">
        <pc:chgData name="Ellen Torfs" userId="c6aa1e10-4a12-4511-8c7c-135720d4f277" providerId="ADAL" clId="{B8FBF03E-714D-4917-A900-9229D8512CD9}" dt="2022-03-14T11:44:21.467" v="1958" actId="207"/>
        <pc:sldMkLst>
          <pc:docMk/>
          <pc:sldMk cId="212391253" sldId="265"/>
        </pc:sldMkLst>
        <pc:spChg chg="mod ord">
          <ac:chgData name="Ellen Torfs" userId="c6aa1e10-4a12-4511-8c7c-135720d4f277" providerId="ADAL" clId="{B8FBF03E-714D-4917-A900-9229D8512CD9}" dt="2022-03-14T11:44:21.467" v="1958" actId="207"/>
          <ac:spMkLst>
            <pc:docMk/>
            <pc:sldMk cId="212391253" sldId="265"/>
            <ac:spMk id="2" creationId="{5F8796E7-6DD9-4DC5-9D8E-5F960B4EE5C5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2391253" sldId="265"/>
            <ac:spMk id="3" creationId="{36936E5B-4475-498E-B96A-4448BBE589E7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2391253" sldId="265"/>
            <ac:spMk id="4" creationId="{931FF847-6A9A-4BA6-8D3A-0F0FBBA86CE4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12391253" sldId="265"/>
            <ac:spMk id="5" creationId="{043E7BE4-FD4D-416B-9F66-2E9CC7B0EA98}"/>
          </ac:spMkLst>
        </pc:spChg>
      </pc:sldChg>
      <pc:sldChg chg="addSp delSp modSp add mod modClrScheme chgLayout">
        <pc:chgData name="Ellen Torfs" userId="c6aa1e10-4a12-4511-8c7c-135720d4f277" providerId="ADAL" clId="{B8FBF03E-714D-4917-A900-9229D8512CD9}" dt="2022-03-14T11:45:38.114" v="2050" actId="1076"/>
        <pc:sldMkLst>
          <pc:docMk/>
          <pc:sldMk cId="464071367" sldId="266"/>
        </pc:sldMkLst>
        <pc:spChg chg="add mod ord">
          <ac:chgData name="Ellen Torfs" userId="c6aa1e10-4a12-4511-8c7c-135720d4f277" providerId="ADAL" clId="{B8FBF03E-714D-4917-A900-9229D8512CD9}" dt="2022-03-14T11:12:00.740" v="1724" actId="20577"/>
          <ac:spMkLst>
            <pc:docMk/>
            <pc:sldMk cId="464071367" sldId="266"/>
            <ac:spMk id="2" creationId="{172A960C-D733-4B7C-B715-BF00768F8A03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64071367" sldId="266"/>
            <ac:spMk id="3" creationId="{18B0B9F8-7E0B-42B2-B7F8-51268D96BC54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64071367" sldId="266"/>
            <ac:spMk id="4" creationId="{DD93F4BC-5BA8-4419-854D-09ADA2097FF2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64071367" sldId="266"/>
            <ac:spMk id="5" creationId="{354E20CE-05CF-40E8-9B94-D935ED79FEB3}"/>
          </ac:spMkLst>
        </pc:spChg>
        <pc:spChg chg="add mod">
          <ac:chgData name="Ellen Torfs" userId="c6aa1e10-4a12-4511-8c7c-135720d4f277" providerId="ADAL" clId="{B8FBF03E-714D-4917-A900-9229D8512CD9}" dt="2022-03-14T11:45:38.114" v="2050" actId="1076"/>
          <ac:spMkLst>
            <pc:docMk/>
            <pc:sldMk cId="464071367" sldId="266"/>
            <ac:spMk id="7" creationId="{55489C03-6BA1-4A67-83F7-BF8C04C67183}"/>
          </ac:spMkLst>
        </pc:spChg>
        <pc:graphicFrameChg chg="del mod ord">
          <ac:chgData name="Ellen Torfs" userId="c6aa1e10-4a12-4511-8c7c-135720d4f277" providerId="ADAL" clId="{B8FBF03E-714D-4917-A900-9229D8512CD9}" dt="2022-03-14T08:56:18.007" v="317" actId="478"/>
          <ac:graphicFrameMkLst>
            <pc:docMk/>
            <pc:sldMk cId="464071367" sldId="266"/>
            <ac:graphicFrameMk id="6" creationId="{B724BD31-0E20-4E98-95FA-8D870D05807C}"/>
          </ac:graphicFrameMkLst>
        </pc:graphicFrame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176536009" sldId="266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239219237" sldId="267"/>
        </pc:sldMkLst>
      </pc:sldChg>
      <pc:sldChg chg="addSp delSp modSp add mod modClrScheme chgLayout">
        <pc:chgData name="Ellen Torfs" userId="c6aa1e10-4a12-4511-8c7c-135720d4f277" providerId="ADAL" clId="{B8FBF03E-714D-4917-A900-9229D8512CD9}" dt="2022-03-14T11:14:53.981" v="1864" actId="27636"/>
        <pc:sldMkLst>
          <pc:docMk/>
          <pc:sldMk cId="3849220416" sldId="267"/>
        </pc:sldMkLst>
        <pc:spChg chg="mod ord">
          <ac:chgData name="Ellen Torfs" userId="c6aa1e10-4a12-4511-8c7c-135720d4f277" providerId="ADAL" clId="{B8FBF03E-714D-4917-A900-9229D8512CD9}" dt="2022-03-14T11:14:53.981" v="1864" actId="27636"/>
          <ac:spMkLst>
            <pc:docMk/>
            <pc:sldMk cId="3849220416" sldId="267"/>
            <ac:spMk id="2" creationId="{9C7C81C7-58C5-43EA-99CE-6C85D83B7642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849220416" sldId="267"/>
            <ac:spMk id="3" creationId="{64D3D605-6339-4F89-83F6-A099671560F9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849220416" sldId="267"/>
            <ac:spMk id="4" creationId="{3C8F74F1-3A18-4F7D-A93A-A7841C5A143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849220416" sldId="267"/>
            <ac:spMk id="5" creationId="{540A364B-AAE8-4782-8788-E92DB1918F69}"/>
          </ac:spMkLst>
        </pc:spChg>
        <pc:spChg chg="add mod">
          <ac:chgData name="Ellen Torfs" userId="c6aa1e10-4a12-4511-8c7c-135720d4f277" providerId="ADAL" clId="{B8FBF03E-714D-4917-A900-9229D8512CD9}" dt="2022-03-14T11:14:03.388" v="1819" actId="20577"/>
          <ac:spMkLst>
            <pc:docMk/>
            <pc:sldMk cId="3849220416" sldId="267"/>
            <ac:spMk id="8" creationId="{C00BB5B8-DB93-4A89-8E49-596083390DA4}"/>
          </ac:spMkLst>
        </pc:spChg>
        <pc:graphicFrameChg chg="del mod">
          <ac:chgData name="Ellen Torfs" userId="c6aa1e10-4a12-4511-8c7c-135720d4f277" providerId="ADAL" clId="{B8FBF03E-714D-4917-A900-9229D8512CD9}" dt="2022-03-14T08:58:04.872" v="330" actId="478"/>
          <ac:graphicFrameMkLst>
            <pc:docMk/>
            <pc:sldMk cId="3849220416" sldId="267"/>
            <ac:graphicFrameMk id="6" creationId="{26B14EE4-B708-44BB-8DCB-01C997C84586}"/>
          </ac:graphicFrameMkLst>
        </pc:graphicFrameChg>
      </pc:sldChg>
      <pc:sldChg chg="modSp add mod">
        <pc:chgData name="Ellen Torfs" userId="c6aa1e10-4a12-4511-8c7c-135720d4f277" providerId="ADAL" clId="{B8FBF03E-714D-4917-A900-9229D8512CD9}" dt="2022-03-14T09:52:19.764" v="961" actId="6549"/>
        <pc:sldMkLst>
          <pc:docMk/>
          <pc:sldMk cId="1539443618" sldId="268"/>
        </pc:sldMkLst>
        <pc:spChg chg="mod">
          <ac:chgData name="Ellen Torfs" userId="c6aa1e10-4a12-4511-8c7c-135720d4f277" providerId="ADAL" clId="{B8FBF03E-714D-4917-A900-9229D8512CD9}" dt="2022-03-14T09:52:19.764" v="961" actId="6549"/>
          <ac:spMkLst>
            <pc:docMk/>
            <pc:sldMk cId="1539443618" sldId="268"/>
            <ac:spMk id="3" creationId="{4910A158-0309-4732-904F-18E61E4FC02C}"/>
          </ac:spMkLst>
        </pc:spChg>
        <pc:picChg chg="mod">
          <ac:chgData name="Ellen Torfs" userId="c6aa1e10-4a12-4511-8c7c-135720d4f277" providerId="ADAL" clId="{B8FBF03E-714D-4917-A900-9229D8512CD9}" dt="2022-03-14T09:33:40.982" v="844" actId="1076"/>
          <ac:picMkLst>
            <pc:docMk/>
            <pc:sldMk cId="1539443618" sldId="268"/>
            <ac:picMk id="8" creationId="{5E4F8BFA-93DC-4544-8D06-EFD5972CD027}"/>
          </ac:picMkLst>
        </pc:pic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717361152" sldId="268"/>
        </pc:sldMkLst>
      </pc:sldChg>
      <pc:sldChg chg="modSp add del mod modClrScheme chgLayout">
        <pc:chgData name="Ellen Torfs" userId="c6aa1e10-4a12-4511-8c7c-135720d4f277" providerId="ADAL" clId="{B8FBF03E-714D-4917-A900-9229D8512CD9}" dt="2022-03-14T09:00:15.431" v="391" actId="2696"/>
        <pc:sldMkLst>
          <pc:docMk/>
          <pc:sldMk cId="3575476112" sldId="268"/>
        </pc:sldMkLst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75476112" sldId="268"/>
            <ac:spMk id="2" creationId="{8C3ECB77-A049-4AD7-B0C8-825E9BA33DDB}"/>
          </ac:spMkLst>
        </pc:spChg>
        <pc:spChg chg="mod ord">
          <ac:chgData name="Ellen Torfs" userId="c6aa1e10-4a12-4511-8c7c-135720d4f277" providerId="ADAL" clId="{B8FBF03E-714D-4917-A900-9229D8512CD9}" dt="2022-03-14T08:42:24.464" v="80" actId="27636"/>
          <ac:spMkLst>
            <pc:docMk/>
            <pc:sldMk cId="3575476112" sldId="268"/>
            <ac:spMk id="3" creationId="{4910A158-0309-4732-904F-18E61E4FC02C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75476112" sldId="268"/>
            <ac:spMk id="4" creationId="{B78AC35F-9556-4EE6-AE0D-6A6823AAD4B1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75476112" sldId="268"/>
            <ac:spMk id="5" creationId="{DEB31561-0BEB-4DB2-934C-C76010BB8D86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345787686" sldId="269"/>
        </pc:sldMkLst>
      </pc:sldChg>
      <pc:sldChg chg="addSp delSp modSp add mod modClrScheme chgLayout">
        <pc:chgData name="Ellen Torfs" userId="c6aa1e10-4a12-4511-8c7c-135720d4f277" providerId="ADAL" clId="{B8FBF03E-714D-4917-A900-9229D8512CD9}" dt="2022-03-14T11:18:23.471" v="1898" actId="20577"/>
        <pc:sldMkLst>
          <pc:docMk/>
          <pc:sldMk cId="4287829916" sldId="269"/>
        </pc:sldMkLst>
        <pc:spChg chg="mod ord">
          <ac:chgData name="Ellen Torfs" userId="c6aa1e10-4a12-4511-8c7c-135720d4f277" providerId="ADAL" clId="{B8FBF03E-714D-4917-A900-9229D8512CD9}" dt="2022-03-14T09:31:18.650" v="812" actId="20577"/>
          <ac:spMkLst>
            <pc:docMk/>
            <pc:sldMk cId="4287829916" sldId="269"/>
            <ac:spMk id="2" creationId="{F562C115-C809-483F-9F23-42662EC81BCE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7829916" sldId="269"/>
            <ac:spMk id="3" creationId="{6AB65D84-31B5-4F86-B32B-98A28FA732C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7829916" sldId="269"/>
            <ac:spMk id="4" creationId="{6CDC6A1F-FD98-4355-A337-222BB4FD037E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4287829916" sldId="269"/>
            <ac:spMk id="5" creationId="{850F1F6F-7C2C-4414-A79E-7B7A30125177}"/>
          </ac:spMkLst>
        </pc:spChg>
        <pc:spChg chg="add mod">
          <ac:chgData name="Ellen Torfs" userId="c6aa1e10-4a12-4511-8c7c-135720d4f277" providerId="ADAL" clId="{B8FBF03E-714D-4917-A900-9229D8512CD9}" dt="2022-03-14T11:17:39.770" v="1887" actId="20577"/>
          <ac:spMkLst>
            <pc:docMk/>
            <pc:sldMk cId="4287829916" sldId="269"/>
            <ac:spMk id="9" creationId="{EE762421-D0F5-4861-9A2E-4BDDAAA6B862}"/>
          </ac:spMkLst>
        </pc:spChg>
        <pc:spChg chg="add mod">
          <ac:chgData name="Ellen Torfs" userId="c6aa1e10-4a12-4511-8c7c-135720d4f277" providerId="ADAL" clId="{B8FBF03E-714D-4917-A900-9229D8512CD9}" dt="2022-03-14T11:18:23.471" v="1898" actId="20577"/>
          <ac:spMkLst>
            <pc:docMk/>
            <pc:sldMk cId="4287829916" sldId="269"/>
            <ac:spMk id="11" creationId="{E615D6C0-5EA6-49A0-ABE4-B6E061529434}"/>
          </ac:spMkLst>
        </pc:spChg>
        <pc:picChg chg="del mod">
          <ac:chgData name="Ellen Torfs" userId="c6aa1e10-4a12-4511-8c7c-135720d4f277" providerId="ADAL" clId="{B8FBF03E-714D-4917-A900-9229D8512CD9}" dt="2022-03-14T09:29:58.642" v="795" actId="478"/>
          <ac:picMkLst>
            <pc:docMk/>
            <pc:sldMk cId="4287829916" sldId="269"/>
            <ac:picMk id="10" creationId="{2E2EB2B4-9EBA-47E7-AE2A-697B9A5A4417}"/>
          </ac:picMkLst>
        </pc:picChg>
        <pc:picChg chg="del">
          <ac:chgData name="Ellen Torfs" userId="c6aa1e10-4a12-4511-8c7c-135720d4f277" providerId="ADAL" clId="{B8FBF03E-714D-4917-A900-9229D8512CD9}" dt="2022-03-14T09:30:21.457" v="801" actId="478"/>
          <ac:picMkLst>
            <pc:docMk/>
            <pc:sldMk cId="4287829916" sldId="269"/>
            <ac:picMk id="12" creationId="{FBCA7232-6F85-47AD-9000-5B525F52A31C}"/>
          </ac:picMkLst>
        </pc:pic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320584133" sldId="270"/>
        </pc:sldMkLst>
      </pc:sldChg>
      <pc:sldChg chg="modSp add mod ord modClrScheme chgLayout">
        <pc:chgData name="Ellen Torfs" userId="c6aa1e10-4a12-4511-8c7c-135720d4f277" providerId="ADAL" clId="{B8FBF03E-714D-4917-A900-9229D8512CD9}" dt="2022-03-14T12:05:02.367" v="2070" actId="20577"/>
        <pc:sldMkLst>
          <pc:docMk/>
          <pc:sldMk cId="2349942112" sldId="270"/>
        </pc:sldMkLst>
        <pc:spChg chg="mod ord">
          <ac:chgData name="Ellen Torfs" userId="c6aa1e10-4a12-4511-8c7c-135720d4f277" providerId="ADAL" clId="{B8FBF03E-714D-4917-A900-9229D8512CD9}" dt="2022-03-14T12:05:02.367" v="2070" actId="20577"/>
          <ac:spMkLst>
            <pc:docMk/>
            <pc:sldMk cId="2349942112" sldId="270"/>
            <ac:spMk id="2" creationId="{6F879A0F-358F-45A3-8350-3560C4BCE08C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349942112" sldId="270"/>
            <ac:spMk id="3" creationId="{EE7EBF2F-9519-4531-B693-67BC1390CFB6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349942112" sldId="270"/>
            <ac:spMk id="4" creationId="{B44CB90D-2D50-4D6B-B1E8-228A9C41AA85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349942112" sldId="270"/>
            <ac:spMk id="5" creationId="{BF3B5F59-D406-489F-82C0-0A3D66829668}"/>
          </ac:spMkLst>
        </pc:spChg>
      </pc:sldChg>
      <pc:sldChg chg="modSp add mod ord modClrScheme chgLayout">
        <pc:chgData name="Ellen Torfs" userId="c6aa1e10-4a12-4511-8c7c-135720d4f277" providerId="ADAL" clId="{B8FBF03E-714D-4917-A900-9229D8512CD9}" dt="2022-03-14T09:12:53.040" v="484"/>
        <pc:sldMkLst>
          <pc:docMk/>
          <pc:sldMk cId="2833836327" sldId="271"/>
        </pc:sldMkLst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33836327" sldId="271"/>
            <ac:spMk id="2" creationId="{66EAAA44-8C15-40FC-86E5-9AF5D4E529C1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33836327" sldId="271"/>
            <ac:spMk id="3" creationId="{46C3CF6D-056F-4347-8C53-C675AA5121E2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33836327" sldId="271"/>
            <ac:spMk id="4" creationId="{F819BE14-839B-4548-B0A9-5E0A5F8746A6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33836327" sldId="271"/>
            <ac:spMk id="5" creationId="{68A93B91-A9D7-403E-BAD1-6C3D5114F83C}"/>
          </ac:spMkLst>
        </pc:spChg>
      </pc:sldChg>
      <pc:sldChg chg="modSp add mod modClrScheme chgLayout">
        <pc:chgData name="Ellen Torfs" userId="c6aa1e10-4a12-4511-8c7c-135720d4f277" providerId="ADAL" clId="{B8FBF03E-714D-4917-A900-9229D8512CD9}" dt="2022-03-14T14:53:50.975" v="4668" actId="20577"/>
        <pc:sldMkLst>
          <pc:docMk/>
          <pc:sldMk cId="3213470558" sldId="272"/>
        </pc:sldMkLst>
        <pc:spChg chg="mod ord">
          <ac:chgData name="Ellen Torfs" userId="c6aa1e10-4a12-4511-8c7c-135720d4f277" providerId="ADAL" clId="{B8FBF03E-714D-4917-A900-9229D8512CD9}" dt="2022-03-14T14:53:50.975" v="4668" actId="20577"/>
          <ac:spMkLst>
            <pc:docMk/>
            <pc:sldMk cId="3213470558" sldId="272"/>
            <ac:spMk id="2" creationId="{2513D172-08FD-47D1-A937-BD48C9B92AB6}"/>
          </ac:spMkLst>
        </pc:spChg>
        <pc:spChg chg="mod ord">
          <ac:chgData name="Ellen Torfs" userId="c6aa1e10-4a12-4511-8c7c-135720d4f277" providerId="ADAL" clId="{B8FBF03E-714D-4917-A900-9229D8512CD9}" dt="2022-03-14T14:51:12.119" v="4600" actId="20577"/>
          <ac:spMkLst>
            <pc:docMk/>
            <pc:sldMk cId="3213470558" sldId="272"/>
            <ac:spMk id="3" creationId="{18ACB6E3-C5F3-42E0-945D-1D14E0E29C4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213470558" sldId="272"/>
            <ac:spMk id="4" creationId="{0922DF65-A086-433C-A391-8DD567940BF0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213470558" sldId="272"/>
            <ac:spMk id="5" creationId="{38649CAD-8979-42D1-A444-DA66F422A0DE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500371762" sldId="272"/>
        </pc:sldMkLst>
      </pc:sldChg>
      <pc:sldChg chg="modSp add del mod modClrScheme chgLayout">
        <pc:chgData name="Ellen Torfs" userId="c6aa1e10-4a12-4511-8c7c-135720d4f277" providerId="ADAL" clId="{B8FBF03E-714D-4917-A900-9229D8512CD9}" dt="2022-03-14T09:00:38.287" v="393" actId="2696"/>
        <pc:sldMkLst>
          <pc:docMk/>
          <pc:sldMk cId="3506492038" sldId="273"/>
        </pc:sldMkLst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06492038" sldId="273"/>
            <ac:spMk id="2" creationId="{F562C115-C809-483F-9F23-42662EC81BCE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06492038" sldId="273"/>
            <ac:spMk id="3" creationId="{6AB65D84-31B5-4F86-B32B-98A28FA732C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06492038" sldId="273"/>
            <ac:spMk id="4" creationId="{6CDC6A1F-FD98-4355-A337-222BB4FD037E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3506492038" sldId="273"/>
            <ac:spMk id="5" creationId="{850F1F6F-7C2C-4414-A79E-7B7A30125177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714178738" sldId="273"/>
        </pc:sldMkLst>
      </pc:sldChg>
      <pc:sldChg chg="addSp modSp add mod ord modClrScheme chgLayout modNotesTx">
        <pc:chgData name="Ellen Torfs" userId="c6aa1e10-4a12-4511-8c7c-135720d4f277" providerId="ADAL" clId="{B8FBF03E-714D-4917-A900-9229D8512CD9}" dt="2022-03-14T14:13:46.280" v="4301" actId="20577"/>
        <pc:sldMkLst>
          <pc:docMk/>
          <pc:sldMk cId="286234188" sldId="274"/>
        </pc:sldMkLst>
        <pc:spChg chg="mod ord">
          <ac:chgData name="Ellen Torfs" userId="c6aa1e10-4a12-4511-8c7c-135720d4f277" providerId="ADAL" clId="{B8FBF03E-714D-4917-A900-9229D8512CD9}" dt="2022-03-14T13:05:32.991" v="3015" actId="6549"/>
          <ac:spMkLst>
            <pc:docMk/>
            <pc:sldMk cId="286234188" sldId="274"/>
            <ac:spMk id="2" creationId="{4D481399-6775-430E-8A7B-864078AFE36A}"/>
          </ac:spMkLst>
        </pc:spChg>
        <pc:spChg chg="mod ord">
          <ac:chgData name="Ellen Torfs" userId="c6aa1e10-4a12-4511-8c7c-135720d4f277" providerId="ADAL" clId="{B8FBF03E-714D-4917-A900-9229D8512CD9}" dt="2022-03-14T12:31:24.697" v="2742" actId="20577"/>
          <ac:spMkLst>
            <pc:docMk/>
            <pc:sldMk cId="286234188" sldId="274"/>
            <ac:spMk id="3" creationId="{4C6C9ADC-CE6C-4209-B936-8CE6AB186C63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6234188" sldId="274"/>
            <ac:spMk id="4" creationId="{7CA0129F-4A83-4AA4-9323-E48F4E54BF97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86234188" sldId="274"/>
            <ac:spMk id="5" creationId="{300884BF-9A60-4AB5-BA09-02EC73CE2B64}"/>
          </ac:spMkLst>
        </pc:spChg>
        <pc:spChg chg="mod">
          <ac:chgData name="Ellen Torfs" userId="c6aa1e10-4a12-4511-8c7c-135720d4f277" providerId="ADAL" clId="{B8FBF03E-714D-4917-A900-9229D8512CD9}" dt="2022-03-14T13:19:34.738" v="3489" actId="13926"/>
          <ac:spMkLst>
            <pc:docMk/>
            <pc:sldMk cId="286234188" sldId="274"/>
            <ac:spMk id="7" creationId="{1EA3A400-2A52-4298-89FB-912C45198C7B}"/>
          </ac:spMkLst>
        </pc:spChg>
        <pc:spChg chg="add mod">
          <ac:chgData name="Ellen Torfs" userId="c6aa1e10-4a12-4511-8c7c-135720d4f277" providerId="ADAL" clId="{B8FBF03E-714D-4917-A900-9229D8512CD9}" dt="2022-03-14T14:13:46.280" v="4301" actId="20577"/>
          <ac:spMkLst>
            <pc:docMk/>
            <pc:sldMk cId="286234188" sldId="274"/>
            <ac:spMk id="8" creationId="{77E95D7A-F24A-436D-865C-AE0D39C91088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718267811" sldId="274"/>
        </pc:sldMkLst>
      </pc:sldChg>
      <pc:sldChg chg="modSp add mod ord modClrScheme chgLayout modNotesTx">
        <pc:chgData name="Ellen Torfs" userId="c6aa1e10-4a12-4511-8c7c-135720d4f277" providerId="ADAL" clId="{B8FBF03E-714D-4917-A900-9229D8512CD9}" dt="2022-03-14T15:35:14.682" v="5095" actId="14100"/>
        <pc:sldMkLst>
          <pc:docMk/>
          <pc:sldMk cId="2411301407" sldId="275"/>
        </pc:sldMkLst>
        <pc:spChg chg="mod ord">
          <ac:chgData name="Ellen Torfs" userId="c6aa1e10-4a12-4511-8c7c-135720d4f277" providerId="ADAL" clId="{B8FBF03E-714D-4917-A900-9229D8512CD9}" dt="2022-03-14T15:34:51.298" v="5091" actId="6549"/>
          <ac:spMkLst>
            <pc:docMk/>
            <pc:sldMk cId="2411301407" sldId="275"/>
            <ac:spMk id="2" creationId="{94E0F321-B0E6-4A1C-A964-06E9D328FABD}"/>
          </ac:spMkLst>
        </pc:spChg>
        <pc:spChg chg="mod ord">
          <ac:chgData name="Ellen Torfs" userId="c6aa1e10-4a12-4511-8c7c-135720d4f277" providerId="ADAL" clId="{B8FBF03E-714D-4917-A900-9229D8512CD9}" dt="2022-03-14T13:15:23.507" v="3226"/>
          <ac:spMkLst>
            <pc:docMk/>
            <pc:sldMk cId="2411301407" sldId="275"/>
            <ac:spMk id="3" creationId="{B1E65FFE-924D-415D-AFD6-7BC21CBD6F28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411301407" sldId="275"/>
            <ac:spMk id="4" creationId="{BD7792F9-1A5F-42BA-8501-36624469F60B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411301407" sldId="275"/>
            <ac:spMk id="5" creationId="{D3A26749-9AFB-4293-B33E-85D242B3ACB8}"/>
          </ac:spMkLst>
        </pc:spChg>
        <pc:picChg chg="mod">
          <ac:chgData name="Ellen Torfs" userId="c6aa1e10-4a12-4511-8c7c-135720d4f277" providerId="ADAL" clId="{B8FBF03E-714D-4917-A900-9229D8512CD9}" dt="2022-03-14T15:35:14.682" v="5095" actId="14100"/>
          <ac:picMkLst>
            <pc:docMk/>
            <pc:sldMk cId="2411301407" sldId="275"/>
            <ac:picMk id="1026" creationId="{2E5A9F36-4EC2-4FCB-AF39-36A9C31CD824}"/>
          </ac:picMkLst>
        </pc:picChg>
      </pc:sldChg>
      <pc:sldChg chg="modSp add mod ord modClrScheme chgLayout">
        <pc:chgData name="Ellen Torfs" userId="c6aa1e10-4a12-4511-8c7c-135720d4f277" providerId="ADAL" clId="{B8FBF03E-714D-4917-A900-9229D8512CD9}" dt="2022-03-14T14:15:30.189" v="4310" actId="20577"/>
        <pc:sldMkLst>
          <pc:docMk/>
          <pc:sldMk cId="2223724982" sldId="276"/>
        </pc:sldMkLst>
        <pc:spChg chg="mod ord">
          <ac:chgData name="Ellen Torfs" userId="c6aa1e10-4a12-4511-8c7c-135720d4f277" providerId="ADAL" clId="{B8FBF03E-714D-4917-A900-9229D8512CD9}" dt="2022-03-14T14:15:30.189" v="4310" actId="20577"/>
          <ac:spMkLst>
            <pc:docMk/>
            <pc:sldMk cId="2223724982" sldId="276"/>
            <ac:spMk id="2" creationId="{C3EE17E4-1D5E-451B-A018-8F5366CECF4F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3724982" sldId="276"/>
            <ac:spMk id="3" creationId="{EA88D248-67FE-47A5-B1B1-BCF472448C35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3724982" sldId="276"/>
            <ac:spMk id="4" creationId="{21920B10-A612-46B1-8A08-4BB29DBBB81D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2223724982" sldId="276"/>
            <ac:spMk id="5" creationId="{12A8A657-C784-471A-9D52-891269E1C84C}"/>
          </ac:spMkLst>
        </pc:sp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586525674" sldId="276"/>
        </pc:sldMkLst>
      </pc:sldChg>
      <pc:sldChg chg="addSp delSp modSp add mod ord modClrScheme chgLayout">
        <pc:chgData name="Ellen Torfs" userId="c6aa1e10-4a12-4511-8c7c-135720d4f277" providerId="ADAL" clId="{B8FBF03E-714D-4917-A900-9229D8512CD9}" dt="2022-03-14T14:54:44.325" v="4698" actId="1076"/>
        <pc:sldMkLst>
          <pc:docMk/>
          <pc:sldMk cId="1224038606" sldId="277"/>
        </pc:sldMkLst>
        <pc:spChg chg="add del mod ord">
          <ac:chgData name="Ellen Torfs" userId="c6aa1e10-4a12-4511-8c7c-135720d4f277" providerId="ADAL" clId="{B8FBF03E-714D-4917-A900-9229D8512CD9}" dt="2022-03-14T10:22:22.850" v="1610" actId="478"/>
          <ac:spMkLst>
            <pc:docMk/>
            <pc:sldMk cId="1224038606" sldId="277"/>
            <ac:spMk id="2" creationId="{6116D7D6-A2EE-41DC-8351-7148BE5A8B5D}"/>
          </ac:spMkLst>
        </pc:spChg>
        <pc:spChg chg="mod ord">
          <ac:chgData name="Ellen Torfs" userId="c6aa1e10-4a12-4511-8c7c-135720d4f277" providerId="ADAL" clId="{B8FBF03E-714D-4917-A900-9229D8512CD9}" dt="2022-03-14T10:22:18.734" v="1609" actId="20577"/>
          <ac:spMkLst>
            <pc:docMk/>
            <pc:sldMk cId="1224038606" sldId="277"/>
            <ac:spMk id="3" creationId="{73762D8F-E931-420F-980F-7B97E7A13B91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1224038606" sldId="277"/>
            <ac:spMk id="4" creationId="{FB81C78B-5B85-4E78-A6F2-BADD6CE91677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1224038606" sldId="277"/>
            <ac:spMk id="5" creationId="{50ADF9F3-175A-4B91-9359-064E23B51A17}"/>
          </ac:spMkLst>
        </pc:spChg>
        <pc:spChg chg="add mod">
          <ac:chgData name="Ellen Torfs" userId="c6aa1e10-4a12-4511-8c7c-135720d4f277" providerId="ADAL" clId="{B8FBF03E-714D-4917-A900-9229D8512CD9}" dt="2022-03-14T10:23:21.637" v="1625" actId="13926"/>
          <ac:spMkLst>
            <pc:docMk/>
            <pc:sldMk cId="1224038606" sldId="277"/>
            <ac:spMk id="8" creationId="{0D30801A-B8C9-4B03-9F6D-F2513C573B72}"/>
          </ac:spMkLst>
        </pc:spChg>
        <pc:spChg chg="add mod">
          <ac:chgData name="Ellen Torfs" userId="c6aa1e10-4a12-4511-8c7c-135720d4f277" providerId="ADAL" clId="{B8FBF03E-714D-4917-A900-9229D8512CD9}" dt="2022-03-14T14:54:25.798" v="4670" actId="14100"/>
          <ac:spMkLst>
            <pc:docMk/>
            <pc:sldMk cId="1224038606" sldId="277"/>
            <ac:spMk id="9" creationId="{651648F3-829E-46D5-BB65-2CB2C21D4FAC}"/>
          </ac:spMkLst>
        </pc:spChg>
        <pc:spChg chg="add mod">
          <ac:chgData name="Ellen Torfs" userId="c6aa1e10-4a12-4511-8c7c-135720d4f277" providerId="ADAL" clId="{B8FBF03E-714D-4917-A900-9229D8512CD9}" dt="2022-03-14T14:54:44.325" v="4698" actId="1076"/>
          <ac:spMkLst>
            <pc:docMk/>
            <pc:sldMk cId="1224038606" sldId="277"/>
            <ac:spMk id="10" creationId="{AFEDCB33-3E1E-477A-AFE0-9A809F532960}"/>
          </ac:spMkLst>
        </pc:spChg>
        <pc:picChg chg="del mod ord">
          <ac:chgData name="Ellen Torfs" userId="c6aa1e10-4a12-4511-8c7c-135720d4f277" providerId="ADAL" clId="{B8FBF03E-714D-4917-A900-9229D8512CD9}" dt="2022-03-14T10:21:54.031" v="1590" actId="478"/>
          <ac:picMkLst>
            <pc:docMk/>
            <pc:sldMk cId="1224038606" sldId="277"/>
            <ac:picMk id="7" creationId="{95F22BF4-734C-4490-A700-5469A90677F6}"/>
          </ac:picMkLst>
        </pc:pic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863225011" sldId="277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41133359" sldId="278"/>
        </pc:sldMkLst>
      </pc:sldChg>
      <pc:sldChg chg="addSp delSp modSp add mod ord modClrScheme chgLayout">
        <pc:chgData name="Ellen Torfs" userId="c6aa1e10-4a12-4511-8c7c-135720d4f277" providerId="ADAL" clId="{B8FBF03E-714D-4917-A900-9229D8512CD9}" dt="2022-03-14T10:24:47.965" v="1675" actId="13926"/>
        <pc:sldMkLst>
          <pc:docMk/>
          <pc:sldMk cId="1972090826" sldId="278"/>
        </pc:sldMkLst>
        <pc:spChg chg="add del mod ord">
          <ac:chgData name="Ellen Torfs" userId="c6aa1e10-4a12-4511-8c7c-135720d4f277" providerId="ADAL" clId="{B8FBF03E-714D-4917-A900-9229D8512CD9}" dt="2022-03-14T10:23:33.777" v="1626" actId="478"/>
          <ac:spMkLst>
            <pc:docMk/>
            <pc:sldMk cId="1972090826" sldId="278"/>
            <ac:spMk id="2" creationId="{7CA31F3D-D6EB-43C0-9F22-2723BC5DDB60}"/>
          </ac:spMkLst>
        </pc:spChg>
        <pc:spChg chg="mod ord">
          <ac:chgData name="Ellen Torfs" userId="c6aa1e10-4a12-4511-8c7c-135720d4f277" providerId="ADAL" clId="{B8FBF03E-714D-4917-A900-9229D8512CD9}" dt="2022-03-14T10:23:38.102" v="1628" actId="20577"/>
          <ac:spMkLst>
            <pc:docMk/>
            <pc:sldMk cId="1972090826" sldId="278"/>
            <ac:spMk id="3" creationId="{2DA0CD11-D34A-4D78-9C6B-0DDA4B3C2515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1972090826" sldId="278"/>
            <ac:spMk id="4" creationId="{D4C370C4-3C25-400D-8259-8CA6BC1DA8CA}"/>
          </ac:spMkLst>
        </pc:spChg>
        <pc:spChg chg="mod ord">
          <ac:chgData name="Ellen Torfs" userId="c6aa1e10-4a12-4511-8c7c-135720d4f277" providerId="ADAL" clId="{B8FBF03E-714D-4917-A900-9229D8512CD9}" dt="2022-03-14T08:42:24.404" v="78" actId="700"/>
          <ac:spMkLst>
            <pc:docMk/>
            <pc:sldMk cId="1972090826" sldId="278"/>
            <ac:spMk id="5" creationId="{73088CFC-03A6-4E08-93DD-AD1981F6BE48}"/>
          </ac:spMkLst>
        </pc:spChg>
        <pc:spChg chg="add mod">
          <ac:chgData name="Ellen Torfs" userId="c6aa1e10-4a12-4511-8c7c-135720d4f277" providerId="ADAL" clId="{B8FBF03E-714D-4917-A900-9229D8512CD9}" dt="2022-03-14T10:24:47.965" v="1675" actId="13926"/>
          <ac:spMkLst>
            <pc:docMk/>
            <pc:sldMk cId="1972090826" sldId="278"/>
            <ac:spMk id="8" creationId="{CEF0337E-4D37-4CBF-8CA3-F9C3B23FA151}"/>
          </ac:spMkLst>
        </pc:spChg>
        <pc:picChg chg="del mod ord">
          <ac:chgData name="Ellen Torfs" userId="c6aa1e10-4a12-4511-8c7c-135720d4f277" providerId="ADAL" clId="{B8FBF03E-714D-4917-A900-9229D8512CD9}" dt="2022-03-14T10:23:44.037" v="1629" actId="478"/>
          <ac:picMkLst>
            <pc:docMk/>
            <pc:sldMk cId="1972090826" sldId="278"/>
            <ac:picMk id="7" creationId="{88064136-AC6F-4B7D-9DC3-626C620765D6}"/>
          </ac:picMkLst>
        </pc:picChg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79617111" sldId="279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060509581" sldId="280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932052736" sldId="281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405153476" sldId="282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135252230" sldId="283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725597418" sldId="284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043979919" sldId="285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256772791" sldId="286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232172950" sldId="287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978630103" sldId="288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65232512" sldId="290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770783326" sldId="291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221687239" sldId="292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412045553" sldId="293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160860284" sldId="294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3331648900" sldId="296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4273270129" sldId="297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206687517" sldId="298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1325872355" sldId="299"/>
        </pc:sldMkLst>
      </pc:sldChg>
      <pc:sldChg chg="del">
        <pc:chgData name="Ellen Torfs" userId="c6aa1e10-4a12-4511-8c7c-135720d4f277" providerId="ADAL" clId="{B8FBF03E-714D-4917-A900-9229D8512CD9}" dt="2022-03-14T08:36:19.927" v="0" actId="47"/>
        <pc:sldMkLst>
          <pc:docMk/>
          <pc:sldMk cId="2574256314" sldId="300"/>
        </pc:sldMkLst>
      </pc:sldChg>
      <pc:sldChg chg="addSp delSp modSp add mod modClrScheme chgLayout">
        <pc:chgData name="Ellen Torfs" userId="c6aa1e10-4a12-4511-8c7c-135720d4f277" providerId="ADAL" clId="{B8FBF03E-714D-4917-A900-9229D8512CD9}" dt="2022-03-14T11:17:32.233" v="1876" actId="20577"/>
        <pc:sldMkLst>
          <pc:docMk/>
          <pc:sldMk cId="3506492038" sldId="431"/>
        </pc:sldMkLst>
        <pc:spChg chg="mod ord">
          <ac:chgData name="Ellen Torfs" userId="c6aa1e10-4a12-4511-8c7c-135720d4f277" providerId="ADAL" clId="{B8FBF03E-714D-4917-A900-9229D8512CD9}" dt="2022-03-14T09:22:23.702" v="724" actId="20577"/>
          <ac:spMkLst>
            <pc:docMk/>
            <pc:sldMk cId="3506492038" sldId="431"/>
            <ac:spMk id="2" creationId="{F562C115-C809-483F-9F23-42662EC81BCE}"/>
          </ac:spMkLst>
        </pc:spChg>
        <pc:spChg chg="mod ord">
          <ac:chgData name="Ellen Torfs" userId="c6aa1e10-4a12-4511-8c7c-135720d4f277" providerId="ADAL" clId="{B8FBF03E-714D-4917-A900-9229D8512CD9}" dt="2022-03-14T09:15:00.655" v="495" actId="700"/>
          <ac:spMkLst>
            <pc:docMk/>
            <pc:sldMk cId="3506492038" sldId="431"/>
            <ac:spMk id="3" creationId="{6AB65D84-31B5-4F86-B32B-98A28FA732CD}"/>
          </ac:spMkLst>
        </pc:spChg>
        <pc:spChg chg="mod ord">
          <ac:chgData name="Ellen Torfs" userId="c6aa1e10-4a12-4511-8c7c-135720d4f277" providerId="ADAL" clId="{B8FBF03E-714D-4917-A900-9229D8512CD9}" dt="2022-03-14T09:15:00.655" v="495" actId="700"/>
          <ac:spMkLst>
            <pc:docMk/>
            <pc:sldMk cId="3506492038" sldId="431"/>
            <ac:spMk id="4" creationId="{6CDC6A1F-FD98-4355-A337-222BB4FD037E}"/>
          </ac:spMkLst>
        </pc:spChg>
        <pc:spChg chg="mod ord">
          <ac:chgData name="Ellen Torfs" userId="c6aa1e10-4a12-4511-8c7c-135720d4f277" providerId="ADAL" clId="{B8FBF03E-714D-4917-A900-9229D8512CD9}" dt="2022-03-14T09:18:57.088" v="618"/>
          <ac:spMkLst>
            <pc:docMk/>
            <pc:sldMk cId="3506492038" sldId="431"/>
            <ac:spMk id="5" creationId="{850F1F6F-7C2C-4414-A79E-7B7A30125177}"/>
          </ac:spMkLst>
        </pc:spChg>
        <pc:spChg chg="add mod">
          <ac:chgData name="Ellen Torfs" userId="c6aa1e10-4a12-4511-8c7c-135720d4f277" providerId="ADAL" clId="{B8FBF03E-714D-4917-A900-9229D8512CD9}" dt="2022-03-14T11:17:32.233" v="1876" actId="20577"/>
          <ac:spMkLst>
            <pc:docMk/>
            <pc:sldMk cId="3506492038" sldId="431"/>
            <ac:spMk id="10" creationId="{A369C19A-07B8-4CD8-8C7D-8743B0383364}"/>
          </ac:spMkLst>
        </pc:spChg>
        <pc:picChg chg="mod">
          <ac:chgData name="Ellen Torfs" userId="c6aa1e10-4a12-4511-8c7c-135720d4f277" providerId="ADAL" clId="{B8FBF03E-714D-4917-A900-9229D8512CD9}" dt="2022-03-14T09:29:07.357" v="794" actId="1035"/>
          <ac:picMkLst>
            <pc:docMk/>
            <pc:sldMk cId="3506492038" sldId="431"/>
            <ac:picMk id="7" creationId="{7617F923-EFF3-4A79-BDB3-CBD2A1A5CDBE}"/>
          </ac:picMkLst>
        </pc:picChg>
        <pc:picChg chg="del mod">
          <ac:chgData name="Ellen Torfs" userId="c6aa1e10-4a12-4511-8c7c-135720d4f277" providerId="ADAL" clId="{B8FBF03E-714D-4917-A900-9229D8512CD9}" dt="2022-03-14T09:20:28.080" v="664" actId="478"/>
          <ac:picMkLst>
            <pc:docMk/>
            <pc:sldMk cId="3506492038" sldId="431"/>
            <ac:picMk id="9" creationId="{BF21E051-4D35-41F6-A046-C531D9084CF8}"/>
          </ac:picMkLst>
        </pc:picChg>
      </pc:sldChg>
      <pc:sldChg chg="modSp new mod">
        <pc:chgData name="Ellen Torfs" userId="c6aa1e10-4a12-4511-8c7c-135720d4f277" providerId="ADAL" clId="{B8FBF03E-714D-4917-A900-9229D8512CD9}" dt="2022-03-14T14:50:39.746" v="4593" actId="20577"/>
        <pc:sldMkLst>
          <pc:docMk/>
          <pc:sldMk cId="1106628587" sldId="432"/>
        </pc:sldMkLst>
        <pc:spChg chg="mod">
          <ac:chgData name="Ellen Torfs" userId="c6aa1e10-4a12-4511-8c7c-135720d4f277" providerId="ADAL" clId="{B8FBF03E-714D-4917-A900-9229D8512CD9}" dt="2022-03-14T14:16:45.899" v="4312" actId="6549"/>
          <ac:spMkLst>
            <pc:docMk/>
            <pc:sldMk cId="1106628587" sldId="432"/>
            <ac:spMk id="2" creationId="{4423CFDD-C1D4-4592-AF66-4D36A41A0698}"/>
          </ac:spMkLst>
        </pc:spChg>
        <pc:spChg chg="mod">
          <ac:chgData name="Ellen Torfs" userId="c6aa1e10-4a12-4511-8c7c-135720d4f277" providerId="ADAL" clId="{B8FBF03E-714D-4917-A900-9229D8512CD9}" dt="2022-03-14T14:50:39.746" v="4593" actId="20577"/>
          <ac:spMkLst>
            <pc:docMk/>
            <pc:sldMk cId="1106628587" sldId="432"/>
            <ac:spMk id="3" creationId="{9666DDFA-1867-424E-B1BA-5274AD55A465}"/>
          </ac:spMkLst>
        </pc:spChg>
      </pc:sldChg>
      <pc:sldChg chg="addSp delSp modSp new mod">
        <pc:chgData name="Ellen Torfs" userId="c6aa1e10-4a12-4511-8c7c-135720d4f277" providerId="ADAL" clId="{B8FBF03E-714D-4917-A900-9229D8512CD9}" dt="2022-03-14T14:22:29.359" v="4501" actId="255"/>
        <pc:sldMkLst>
          <pc:docMk/>
          <pc:sldMk cId="1797935948" sldId="433"/>
        </pc:sldMkLst>
        <pc:spChg chg="mod">
          <ac:chgData name="Ellen Torfs" userId="c6aa1e10-4a12-4511-8c7c-135720d4f277" providerId="ADAL" clId="{B8FBF03E-714D-4917-A900-9229D8512CD9}" dt="2022-03-14T14:22:20.389" v="4499" actId="27636"/>
          <ac:spMkLst>
            <pc:docMk/>
            <pc:sldMk cId="1797935948" sldId="433"/>
            <ac:spMk id="2" creationId="{67227DD5-5CA1-4C90-83AA-3E01A8752494}"/>
          </ac:spMkLst>
        </pc:spChg>
        <pc:spChg chg="mod">
          <ac:chgData name="Ellen Torfs" userId="c6aa1e10-4a12-4511-8c7c-135720d4f277" providerId="ADAL" clId="{B8FBF03E-714D-4917-A900-9229D8512CD9}" dt="2022-03-14T13:21:20.729" v="3563" actId="20577"/>
          <ac:spMkLst>
            <pc:docMk/>
            <pc:sldMk cId="1797935948" sldId="433"/>
            <ac:spMk id="3" creationId="{E6D78E52-AAD8-4F17-AC16-7AF609DDBF08}"/>
          </ac:spMkLst>
        </pc:spChg>
        <pc:spChg chg="add del">
          <ac:chgData name="Ellen Torfs" userId="c6aa1e10-4a12-4511-8c7c-135720d4f277" providerId="ADAL" clId="{B8FBF03E-714D-4917-A900-9229D8512CD9}" dt="2022-03-14T14:07:15.884" v="4006" actId="478"/>
          <ac:spMkLst>
            <pc:docMk/>
            <pc:sldMk cId="1797935948" sldId="433"/>
            <ac:spMk id="7" creationId="{0BDE8CE3-2211-40C4-914E-25F3A8214147}"/>
          </ac:spMkLst>
        </pc:spChg>
        <pc:spChg chg="add mod">
          <ac:chgData name="Ellen Torfs" userId="c6aa1e10-4a12-4511-8c7c-135720d4f277" providerId="ADAL" clId="{B8FBF03E-714D-4917-A900-9229D8512CD9}" dt="2022-03-14T14:22:29.359" v="4501" actId="255"/>
          <ac:spMkLst>
            <pc:docMk/>
            <pc:sldMk cId="1797935948" sldId="433"/>
            <ac:spMk id="9" creationId="{ABDAB4AC-B936-40A7-9ADA-0671B63BD71D}"/>
          </ac:spMkLst>
        </pc:spChg>
      </pc:sldChg>
      <pc:sldChg chg="addSp delSp modSp add mod">
        <pc:chgData name="Ellen Torfs" userId="c6aa1e10-4a12-4511-8c7c-135720d4f277" providerId="ADAL" clId="{B8FBF03E-714D-4917-A900-9229D8512CD9}" dt="2022-03-14T14:25:17.071" v="4567" actId="20577"/>
        <pc:sldMkLst>
          <pc:docMk/>
          <pc:sldMk cId="3059235418" sldId="434"/>
        </pc:sldMkLst>
        <pc:spChg chg="mod">
          <ac:chgData name="Ellen Torfs" userId="c6aa1e10-4a12-4511-8c7c-135720d4f277" providerId="ADAL" clId="{B8FBF03E-714D-4917-A900-9229D8512CD9}" dt="2022-03-14T14:23:30.150" v="4528" actId="113"/>
          <ac:spMkLst>
            <pc:docMk/>
            <pc:sldMk cId="3059235418" sldId="434"/>
            <ac:spMk id="2" creationId="{67227DD5-5CA1-4C90-83AA-3E01A8752494}"/>
          </ac:spMkLst>
        </pc:spChg>
        <pc:spChg chg="add mod">
          <ac:chgData name="Ellen Torfs" userId="c6aa1e10-4a12-4511-8c7c-135720d4f277" providerId="ADAL" clId="{B8FBF03E-714D-4917-A900-9229D8512CD9}" dt="2022-03-14T14:25:17.071" v="4567" actId="20577"/>
          <ac:spMkLst>
            <pc:docMk/>
            <pc:sldMk cId="3059235418" sldId="434"/>
            <ac:spMk id="8" creationId="{1FF9E0F4-59A3-4706-8AA2-0191A3F00B5C}"/>
          </ac:spMkLst>
        </pc:spChg>
        <pc:spChg chg="del">
          <ac:chgData name="Ellen Torfs" userId="c6aa1e10-4a12-4511-8c7c-135720d4f277" providerId="ADAL" clId="{B8FBF03E-714D-4917-A900-9229D8512CD9}" dt="2022-03-14T14:09:06.417" v="4046" actId="478"/>
          <ac:spMkLst>
            <pc:docMk/>
            <pc:sldMk cId="3059235418" sldId="434"/>
            <ac:spMk id="9" creationId="{ABDAB4AC-B936-40A7-9ADA-0671B63BD71D}"/>
          </ac:spMkLst>
        </pc:spChg>
        <pc:spChg chg="add mod">
          <ac:chgData name="Ellen Torfs" userId="c6aa1e10-4a12-4511-8c7c-135720d4f277" providerId="ADAL" clId="{B8FBF03E-714D-4917-A900-9229D8512CD9}" dt="2022-03-14T14:23:42.631" v="4537" actId="20577"/>
          <ac:spMkLst>
            <pc:docMk/>
            <pc:sldMk cId="3059235418" sldId="434"/>
            <ac:spMk id="11" creationId="{FF36B8DA-3209-47DD-98CE-E3EE4C4C0F24}"/>
          </ac:spMkLst>
        </pc:spChg>
        <pc:cxnChg chg="add mod">
          <ac:chgData name="Ellen Torfs" userId="c6aa1e10-4a12-4511-8c7c-135720d4f277" providerId="ADAL" clId="{B8FBF03E-714D-4917-A900-9229D8512CD9}" dt="2022-03-14T14:12:31.830" v="4285" actId="1076"/>
          <ac:cxnSpMkLst>
            <pc:docMk/>
            <pc:sldMk cId="3059235418" sldId="434"/>
            <ac:cxnSpMk id="10" creationId="{E6CBEFC8-C787-43CC-9D14-BAEDD16F452E}"/>
          </ac:cxnSpMkLst>
        </pc:cxnChg>
      </pc:sldChg>
      <pc:sldChg chg="addSp delSp modSp new mod">
        <pc:chgData name="Ellen Torfs" userId="c6aa1e10-4a12-4511-8c7c-135720d4f277" providerId="ADAL" clId="{B8FBF03E-714D-4917-A900-9229D8512CD9}" dt="2022-03-14T15:36:10.004" v="5155" actId="20577"/>
        <pc:sldMkLst>
          <pc:docMk/>
          <pc:sldMk cId="2885643122" sldId="435"/>
        </pc:sldMkLst>
        <pc:spChg chg="mod">
          <ac:chgData name="Ellen Torfs" userId="c6aa1e10-4a12-4511-8c7c-135720d4f277" providerId="ADAL" clId="{B8FBF03E-714D-4917-A900-9229D8512CD9}" dt="2022-03-14T15:36:10.004" v="5155" actId="20577"/>
          <ac:spMkLst>
            <pc:docMk/>
            <pc:sldMk cId="2885643122" sldId="435"/>
            <ac:spMk id="2" creationId="{DBB3242A-8A90-4DDB-81F1-CD80F6689D69}"/>
          </ac:spMkLst>
        </pc:spChg>
        <pc:spChg chg="mod">
          <ac:chgData name="Ellen Torfs" userId="c6aa1e10-4a12-4511-8c7c-135720d4f277" providerId="ADAL" clId="{B8FBF03E-714D-4917-A900-9229D8512CD9}" dt="2022-03-14T15:31:43.290" v="4936" actId="20577"/>
          <ac:spMkLst>
            <pc:docMk/>
            <pc:sldMk cId="2885643122" sldId="435"/>
            <ac:spMk id="3" creationId="{7A0972E5-316D-4458-943A-C008ACED7888}"/>
          </ac:spMkLst>
        </pc:spChg>
        <pc:spChg chg="add del">
          <ac:chgData name="Ellen Torfs" userId="c6aa1e10-4a12-4511-8c7c-135720d4f277" providerId="ADAL" clId="{B8FBF03E-714D-4917-A900-9229D8512CD9}" dt="2022-03-14T15:32:42.125" v="5034"/>
          <ac:spMkLst>
            <pc:docMk/>
            <pc:sldMk cId="2885643122" sldId="435"/>
            <ac:spMk id="6" creationId="{9FE73588-4985-4770-85E4-E0EEF58BEABF}"/>
          </ac:spMkLst>
        </pc:spChg>
        <pc:spChg chg="add mod">
          <ac:chgData name="Ellen Torfs" userId="c6aa1e10-4a12-4511-8c7c-135720d4f277" providerId="ADAL" clId="{B8FBF03E-714D-4917-A900-9229D8512CD9}" dt="2022-03-14T15:35:34.699" v="5096" actId="1076"/>
          <ac:spMkLst>
            <pc:docMk/>
            <pc:sldMk cId="2885643122" sldId="435"/>
            <ac:spMk id="8" creationId="{79F67A36-FE98-4A00-AB71-CF2E084CA21F}"/>
          </ac:spMkLst>
        </pc:spChg>
        <pc:spChg chg="add del mod">
          <ac:chgData name="Ellen Torfs" userId="c6aa1e10-4a12-4511-8c7c-135720d4f277" providerId="ADAL" clId="{B8FBF03E-714D-4917-A900-9229D8512CD9}" dt="2022-03-14T15:34:37.394" v="5090"/>
          <ac:spMkLst>
            <pc:docMk/>
            <pc:sldMk cId="2885643122" sldId="435"/>
            <ac:spMk id="10" creationId="{45BD3CAB-598E-43D0-9B0F-229641E01BE0}"/>
          </ac:spMkLst>
        </pc:spChg>
      </pc:sldChg>
      <pc:sldChg chg="modSp new del mod">
        <pc:chgData name="Ellen Torfs" userId="c6aa1e10-4a12-4511-8c7c-135720d4f277" providerId="ADAL" clId="{B8FBF03E-714D-4917-A900-9229D8512CD9}" dt="2022-03-14T15:00:29.094" v="4734" actId="47"/>
        <pc:sldMkLst>
          <pc:docMk/>
          <pc:sldMk cId="2952561453" sldId="435"/>
        </pc:sldMkLst>
        <pc:spChg chg="mod">
          <ac:chgData name="Ellen Torfs" userId="c6aa1e10-4a12-4511-8c7c-135720d4f277" providerId="ADAL" clId="{B8FBF03E-714D-4917-A900-9229D8512CD9}" dt="2022-03-14T14:56:00.704" v="4733" actId="20577"/>
          <ac:spMkLst>
            <pc:docMk/>
            <pc:sldMk cId="2952561453" sldId="435"/>
            <ac:spMk id="3" creationId="{59E35E84-79C5-493D-B303-2548B9527805}"/>
          </ac:spMkLst>
        </pc:spChg>
      </pc:sldChg>
      <pc:sldMasterChg chg="addSldLayout">
        <pc:chgData name="Ellen Torfs" userId="c6aa1e10-4a12-4511-8c7c-135720d4f277" providerId="ADAL" clId="{B8FBF03E-714D-4917-A900-9229D8512CD9}" dt="2022-03-14T08:36:55.581" v="3" actId="27028"/>
        <pc:sldMasterMkLst>
          <pc:docMk/>
          <pc:sldMasterMk cId="1375580336" sldId="2147483712"/>
        </pc:sldMasterMkLst>
        <pc:sldLayoutChg chg="add">
          <pc:chgData name="Ellen Torfs" userId="c6aa1e10-4a12-4511-8c7c-135720d4f277" providerId="ADAL" clId="{B8FBF03E-714D-4917-A900-9229D8512CD9}" dt="2022-03-14T08:36:55.544" v="1" actId="27028"/>
          <pc:sldLayoutMkLst>
            <pc:docMk/>
            <pc:sldMasterMk cId="1375580336" sldId="2147483712"/>
            <pc:sldLayoutMk cId="2998304378" sldId="2147483710"/>
          </pc:sldLayoutMkLst>
        </pc:sldLayoutChg>
        <pc:sldLayoutChg chg="add">
          <pc:chgData name="Ellen Torfs" userId="c6aa1e10-4a12-4511-8c7c-135720d4f277" providerId="ADAL" clId="{B8FBF03E-714D-4917-A900-9229D8512CD9}" dt="2022-03-14T08:36:55.581" v="3" actId="27028"/>
          <pc:sldLayoutMkLst>
            <pc:docMk/>
            <pc:sldMasterMk cId="1375580336" sldId="2147483712"/>
            <pc:sldLayoutMk cId="4267727375" sldId="2147483711"/>
          </pc:sldLayoutMkLst>
        </pc:sldLayoutChg>
      </pc:sldMasterChg>
    </pc:docChg>
  </pc:docChgLst>
  <pc:docChgLst>
    <pc:chgData name="Ellen Torfs" userId="c6aa1e10-4a12-4511-8c7c-135720d4f277" providerId="ADAL" clId="{21291351-AF15-433B-8D74-F1169FD4CCBB}"/>
    <pc:docChg chg="modSld">
      <pc:chgData name="Ellen Torfs" userId="c6aa1e10-4a12-4511-8c7c-135720d4f277" providerId="ADAL" clId="{21291351-AF15-433B-8D74-F1169FD4CCBB}" dt="2022-04-28T08:37:19.239" v="1" actId="20577"/>
      <pc:docMkLst>
        <pc:docMk/>
      </pc:docMkLst>
      <pc:sldChg chg="modSp mod">
        <pc:chgData name="Ellen Torfs" userId="c6aa1e10-4a12-4511-8c7c-135720d4f277" providerId="ADAL" clId="{21291351-AF15-433B-8D74-F1169FD4CCBB}" dt="2022-04-28T08:37:19.239" v="1" actId="20577"/>
        <pc:sldMkLst>
          <pc:docMk/>
          <pc:sldMk cId="2617280484" sldId="257"/>
        </pc:sldMkLst>
        <pc:graphicFrameChg chg="modGraphic">
          <ac:chgData name="Ellen Torfs" userId="c6aa1e10-4a12-4511-8c7c-135720d4f277" providerId="ADAL" clId="{21291351-AF15-433B-8D74-F1169FD4CCBB}" dt="2022-04-28T08:37:19.239" v="1" actId="20577"/>
          <ac:graphicFrameMkLst>
            <pc:docMk/>
            <pc:sldMk cId="2617280484" sldId="257"/>
            <ac:graphicFrameMk id="8" creationId="{CCAEC848-93BC-4E68-9E97-63AEBD931C46}"/>
          </ac:graphicFrameMkLst>
        </pc:graphicFrameChg>
      </pc:sldChg>
    </pc:docChg>
  </pc:docChgLst>
  <pc:docChgLst>
    <pc:chgData name="Ellen Torfs" userId="c6aa1e10-4a12-4511-8c7c-135720d4f277" providerId="ADAL" clId="{B57895B4-7F10-4B12-B7D1-A239A92ABF92}"/>
    <pc:docChg chg="undo custSel addSld delSld modSld">
      <pc:chgData name="Ellen Torfs" userId="c6aa1e10-4a12-4511-8c7c-135720d4f277" providerId="ADAL" clId="{B57895B4-7F10-4B12-B7D1-A239A92ABF92}" dt="2022-05-16T11:59:42.111" v="2923" actId="20577"/>
      <pc:docMkLst>
        <pc:docMk/>
      </pc:docMkLst>
      <pc:sldChg chg="modSp mod">
        <pc:chgData name="Ellen Torfs" userId="c6aa1e10-4a12-4511-8c7c-135720d4f277" providerId="ADAL" clId="{B57895B4-7F10-4B12-B7D1-A239A92ABF92}" dt="2022-05-09T08:49:48.340" v="18" actId="20577"/>
        <pc:sldMkLst>
          <pc:docMk/>
          <pc:sldMk cId="3022388542" sldId="256"/>
        </pc:sldMkLst>
        <pc:spChg chg="mod">
          <ac:chgData name="Ellen Torfs" userId="c6aa1e10-4a12-4511-8c7c-135720d4f277" providerId="ADAL" clId="{B57895B4-7F10-4B12-B7D1-A239A92ABF92}" dt="2022-05-09T08:49:48.340" v="18" actId="20577"/>
          <ac:spMkLst>
            <pc:docMk/>
            <pc:sldMk cId="3022388542" sldId="256"/>
            <ac:spMk id="2" creationId="{00000000-0000-0000-0000-000000000000}"/>
          </ac:spMkLst>
        </pc:spChg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621023683" sldId="258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386659170" sldId="259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741892896" sldId="260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041512936" sldId="262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75303019" sldId="263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448778883" sldId="264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625461897" sldId="265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74977591" sldId="266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496673121" sldId="267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422418604" sldId="269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400249644" sldId="270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3962882590" sldId="271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044630198" sldId="273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87468814" sldId="275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60901647" sldId="277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67701120" sldId="278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385656123" sldId="279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304421956" sldId="280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383656819" sldId="281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395059923" sldId="282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045916402" sldId="284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3862165041" sldId="286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830162300" sldId="287"/>
        </pc:sldMkLst>
      </pc:sldChg>
      <pc:sldChg chg="modSp add mod modClrScheme chgLayout">
        <pc:chgData name="Ellen Torfs" userId="c6aa1e10-4a12-4511-8c7c-135720d4f277" providerId="ADAL" clId="{B57895B4-7F10-4B12-B7D1-A239A92ABF92}" dt="2022-05-09T12:46:41.169" v="1365" actId="20577"/>
        <pc:sldMkLst>
          <pc:docMk/>
          <pc:sldMk cId="1621023683" sldId="288"/>
        </pc:sldMkLst>
        <pc:spChg chg="mod ord">
          <ac:chgData name="Ellen Torfs" userId="c6aa1e10-4a12-4511-8c7c-135720d4f277" providerId="ADAL" clId="{B57895B4-7F10-4B12-B7D1-A239A92ABF92}" dt="2022-05-09T12:46:41.169" v="1365" actId="20577"/>
          <ac:spMkLst>
            <pc:docMk/>
            <pc:sldMk cId="1621023683" sldId="288"/>
            <ac:spMk id="2" creationId="{00000000-0000-0000-0000-000000000000}"/>
          </ac:spMkLst>
        </pc:spChg>
        <pc:spChg chg="mod ord">
          <ac:chgData name="Ellen Torfs" userId="c6aa1e10-4a12-4511-8c7c-135720d4f277" providerId="ADAL" clId="{B57895B4-7F10-4B12-B7D1-A239A92ABF92}" dt="2022-05-09T08:51:08.304" v="21" actId="700"/>
          <ac:spMkLst>
            <pc:docMk/>
            <pc:sldMk cId="1621023683" sldId="288"/>
            <ac:spMk id="3" creationId="{00000000-0000-0000-0000-000000000000}"/>
          </ac:spMkLst>
        </pc:spChg>
        <pc:spChg chg="mod ord">
          <ac:chgData name="Ellen Torfs" userId="c6aa1e10-4a12-4511-8c7c-135720d4f277" providerId="ADAL" clId="{B57895B4-7F10-4B12-B7D1-A239A92ABF92}" dt="2022-05-09T08:51:08.304" v="21" actId="700"/>
          <ac:spMkLst>
            <pc:docMk/>
            <pc:sldMk cId="1621023683" sldId="288"/>
            <ac:spMk id="4" creationId="{00000000-0000-0000-0000-000000000000}"/>
          </ac:spMkLst>
        </pc:spChg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102701125" sldId="288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372410662" sldId="289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860787289" sldId="290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086259302" sldId="291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014866111" sldId="292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262763005" sldId="293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895826401" sldId="294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4249061665" sldId="295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708240485" sldId="296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3469924118" sldId="297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06532506" sldId="298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3691970969" sldId="299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456738236" sldId="300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2945932192" sldId="301"/>
        </pc:sldMkLst>
      </pc:sldChg>
      <pc:sldChg chg="del">
        <pc:chgData name="Ellen Torfs" userId="c6aa1e10-4a12-4511-8c7c-135720d4f277" providerId="ADAL" clId="{B57895B4-7F10-4B12-B7D1-A239A92ABF92}" dt="2022-05-09T08:49:56.706" v="19" actId="47"/>
        <pc:sldMkLst>
          <pc:docMk/>
          <pc:sldMk cId="1659704057" sldId="302"/>
        </pc:sldMkLst>
      </pc:sldChg>
      <pc:sldChg chg="modSp add mod modClrScheme chgLayout modNotesTx">
        <pc:chgData name="Ellen Torfs" userId="c6aa1e10-4a12-4511-8c7c-135720d4f277" providerId="ADAL" clId="{B57895B4-7F10-4B12-B7D1-A239A92ABF92}" dt="2022-05-09T12:48:35.272" v="1377" actId="20577"/>
        <pc:sldMkLst>
          <pc:docMk/>
          <pc:sldMk cId="2386659170" sldId="310"/>
        </pc:sldMkLst>
        <pc:spChg chg="mod ord">
          <ac:chgData name="Ellen Torfs" userId="c6aa1e10-4a12-4511-8c7c-135720d4f277" providerId="ADAL" clId="{B57895B4-7F10-4B12-B7D1-A239A92ABF92}" dt="2022-05-09T12:48:16.191" v="1374" actId="20577"/>
          <ac:spMkLst>
            <pc:docMk/>
            <pc:sldMk cId="2386659170" sldId="310"/>
            <ac:spMk id="2" creationId="{2BAEA33E-55EE-42BA-B2D4-670AC560F3E4}"/>
          </ac:spMkLst>
        </pc:spChg>
        <pc:spChg chg="mod ord">
          <ac:chgData name="Ellen Torfs" userId="c6aa1e10-4a12-4511-8c7c-135720d4f277" providerId="ADAL" clId="{B57895B4-7F10-4B12-B7D1-A239A92ABF92}" dt="2022-05-09T08:51:45.816" v="30" actId="20577"/>
          <ac:spMkLst>
            <pc:docMk/>
            <pc:sldMk cId="2386659170" sldId="310"/>
            <ac:spMk id="3" creationId="{809F62A9-0BEA-48C6-B930-23C4926373C4}"/>
          </ac:spMkLst>
        </pc:spChg>
        <pc:spChg chg="mod ord">
          <ac:chgData name="Ellen Torfs" userId="c6aa1e10-4a12-4511-8c7c-135720d4f277" providerId="ADAL" clId="{B57895B4-7F10-4B12-B7D1-A239A92ABF92}" dt="2022-05-09T08:51:08.304" v="21" actId="700"/>
          <ac:spMkLst>
            <pc:docMk/>
            <pc:sldMk cId="2386659170" sldId="310"/>
            <ac:spMk id="4" creationId="{15E13DA4-F3E2-4099-A9D0-193F5208555B}"/>
          </ac:spMkLst>
        </pc:spChg>
      </pc:sldChg>
      <pc:sldChg chg="addSp delSp modSp add mod modClrScheme chgLayout modNotesTx">
        <pc:chgData name="Ellen Torfs" userId="c6aa1e10-4a12-4511-8c7c-135720d4f277" providerId="ADAL" clId="{B57895B4-7F10-4B12-B7D1-A239A92ABF92}" dt="2022-05-09T12:34:21.949" v="1157"/>
        <pc:sldMkLst>
          <pc:docMk/>
          <pc:sldMk cId="2480613308" sldId="311"/>
        </pc:sldMkLst>
        <pc:spChg chg="add del mod ord">
          <ac:chgData name="Ellen Torfs" userId="c6aa1e10-4a12-4511-8c7c-135720d4f277" providerId="ADAL" clId="{B57895B4-7F10-4B12-B7D1-A239A92ABF92}" dt="2022-05-09T08:57:04.764" v="32" actId="478"/>
          <ac:spMkLst>
            <pc:docMk/>
            <pc:sldMk cId="2480613308" sldId="311"/>
            <ac:spMk id="2" creationId="{87F9B115-C542-6173-9091-A1B38C5299FD}"/>
          </ac:spMkLst>
        </pc:spChg>
        <pc:spChg chg="mod ord">
          <ac:chgData name="Ellen Torfs" userId="c6aa1e10-4a12-4511-8c7c-135720d4f277" providerId="ADAL" clId="{B57895B4-7F10-4B12-B7D1-A239A92ABF92}" dt="2022-05-09T08:57:11.626" v="35" actId="1076"/>
          <ac:spMkLst>
            <pc:docMk/>
            <pc:sldMk cId="2480613308" sldId="311"/>
            <ac:spMk id="3" creationId="{1FE7BB57-B791-43AB-A6F9-6411110CB717}"/>
          </ac:spMkLst>
        </pc:spChg>
        <pc:spChg chg="mod ord">
          <ac:chgData name="Ellen Torfs" userId="c6aa1e10-4a12-4511-8c7c-135720d4f277" providerId="ADAL" clId="{B57895B4-7F10-4B12-B7D1-A239A92ABF92}" dt="2022-05-09T08:51:08.304" v="21" actId="700"/>
          <ac:spMkLst>
            <pc:docMk/>
            <pc:sldMk cId="2480613308" sldId="311"/>
            <ac:spMk id="4" creationId="{2CB72130-3249-4C09-9973-34CE3986B093}"/>
          </ac:spMkLst>
        </pc:spChg>
        <pc:spChg chg="add mod">
          <ac:chgData name="Ellen Torfs" userId="c6aa1e10-4a12-4511-8c7c-135720d4f277" providerId="ADAL" clId="{B57895B4-7F10-4B12-B7D1-A239A92ABF92}" dt="2022-05-09T08:58:44.664" v="50" actId="688"/>
          <ac:spMkLst>
            <pc:docMk/>
            <pc:sldMk cId="2480613308" sldId="311"/>
            <ac:spMk id="15" creationId="{18CB437F-C2CB-27C5-4728-0A1DFD8C3C9B}"/>
          </ac:spMkLst>
        </pc:spChg>
        <pc:spChg chg="mod">
          <ac:chgData name="Ellen Torfs" userId="c6aa1e10-4a12-4511-8c7c-135720d4f277" providerId="ADAL" clId="{B57895B4-7F10-4B12-B7D1-A239A92ABF92}" dt="2022-05-09T09:17:12.104" v="418" actId="207"/>
          <ac:spMkLst>
            <pc:docMk/>
            <pc:sldMk cId="2480613308" sldId="311"/>
            <ac:spMk id="25" creationId="{7A67A540-7B05-4371-940B-B9597C14EB29}"/>
          </ac:spMkLst>
        </pc:spChg>
        <pc:spChg chg="del mod">
          <ac:chgData name="Ellen Torfs" userId="c6aa1e10-4a12-4511-8c7c-135720d4f277" providerId="ADAL" clId="{B57895B4-7F10-4B12-B7D1-A239A92ABF92}" dt="2022-05-09T08:58:28.509" v="47" actId="478"/>
          <ac:spMkLst>
            <pc:docMk/>
            <pc:sldMk cId="2480613308" sldId="311"/>
            <ac:spMk id="26" creationId="{13F77708-31EF-4D6D-B0E1-5517EBF70914}"/>
          </ac:spMkLst>
        </pc:spChg>
        <pc:spChg chg="mod">
          <ac:chgData name="Ellen Torfs" userId="c6aa1e10-4a12-4511-8c7c-135720d4f277" providerId="ADAL" clId="{B57895B4-7F10-4B12-B7D1-A239A92ABF92}" dt="2022-05-09T08:57:18.071" v="36" actId="1076"/>
          <ac:spMkLst>
            <pc:docMk/>
            <pc:sldMk cId="2480613308" sldId="311"/>
            <ac:spMk id="27" creationId="{4A26EAB5-AF86-4F07-B562-D92A8B5B5BFB}"/>
          </ac:spMkLst>
        </pc:spChg>
        <pc:spChg chg="mod">
          <ac:chgData name="Ellen Torfs" userId="c6aa1e10-4a12-4511-8c7c-135720d4f277" providerId="ADAL" clId="{B57895B4-7F10-4B12-B7D1-A239A92ABF92}" dt="2022-05-09T08:58:11.645" v="43" actId="1076"/>
          <ac:spMkLst>
            <pc:docMk/>
            <pc:sldMk cId="2480613308" sldId="311"/>
            <ac:spMk id="28" creationId="{C149E9D5-7023-4CF4-8DD5-61693793D035}"/>
          </ac:spMkLst>
        </pc:spChg>
        <pc:spChg chg="mod">
          <ac:chgData name="Ellen Torfs" userId="c6aa1e10-4a12-4511-8c7c-135720d4f277" providerId="ADAL" clId="{B57895B4-7F10-4B12-B7D1-A239A92ABF92}" dt="2022-05-09T08:57:54.808" v="42" actId="1076"/>
          <ac:spMkLst>
            <pc:docMk/>
            <pc:sldMk cId="2480613308" sldId="311"/>
            <ac:spMk id="30" creationId="{704BC83C-97EA-4C59-BB10-8D2A9B40E368}"/>
          </ac:spMkLst>
        </pc:spChg>
        <pc:spChg chg="mod">
          <ac:chgData name="Ellen Torfs" userId="c6aa1e10-4a12-4511-8c7c-135720d4f277" providerId="ADAL" clId="{B57895B4-7F10-4B12-B7D1-A239A92ABF92}" dt="2022-05-09T08:57:54.808" v="42" actId="1076"/>
          <ac:spMkLst>
            <pc:docMk/>
            <pc:sldMk cId="2480613308" sldId="311"/>
            <ac:spMk id="32" creationId="{4691EF34-C5EB-4575-884B-66753D5F6C42}"/>
          </ac:spMkLst>
        </pc:spChg>
        <pc:spChg chg="mod">
          <ac:chgData name="Ellen Torfs" userId="c6aa1e10-4a12-4511-8c7c-135720d4f277" providerId="ADAL" clId="{B57895B4-7F10-4B12-B7D1-A239A92ABF92}" dt="2022-05-09T08:57:54.808" v="42" actId="1076"/>
          <ac:spMkLst>
            <pc:docMk/>
            <pc:sldMk cId="2480613308" sldId="311"/>
            <ac:spMk id="33" creationId="{B2C759F7-F30E-4DD0-BF0E-CA1C9C391001}"/>
          </ac:spMkLst>
        </pc:spChg>
        <pc:spChg chg="mod">
          <ac:chgData name="Ellen Torfs" userId="c6aa1e10-4a12-4511-8c7c-135720d4f277" providerId="ADAL" clId="{B57895B4-7F10-4B12-B7D1-A239A92ABF92}" dt="2022-05-09T08:58:11.645" v="43" actId="1076"/>
          <ac:spMkLst>
            <pc:docMk/>
            <pc:sldMk cId="2480613308" sldId="311"/>
            <ac:spMk id="34" creationId="{E189B664-C4BF-4C11-BDE2-41751E85F5B6}"/>
          </ac:spMkLst>
        </pc:spChg>
        <pc:spChg chg="mod">
          <ac:chgData name="Ellen Torfs" userId="c6aa1e10-4a12-4511-8c7c-135720d4f277" providerId="ADAL" clId="{B57895B4-7F10-4B12-B7D1-A239A92ABF92}" dt="2022-05-09T08:57:54.808" v="42" actId="1076"/>
          <ac:spMkLst>
            <pc:docMk/>
            <pc:sldMk cId="2480613308" sldId="311"/>
            <ac:spMk id="35" creationId="{C112EB5E-B9F8-41CE-B61B-65735FA27BA3}"/>
          </ac:spMkLst>
        </pc:spChg>
        <pc:picChg chg="add del">
          <ac:chgData name="Ellen Torfs" userId="c6aa1e10-4a12-4511-8c7c-135720d4f277" providerId="ADAL" clId="{B57895B4-7F10-4B12-B7D1-A239A92ABF92}" dt="2022-05-09T09:16:45.953" v="416" actId="478"/>
          <ac:picMkLst>
            <pc:docMk/>
            <pc:sldMk cId="2480613308" sldId="311"/>
            <ac:picMk id="6" creationId="{EA788599-92F9-4562-89B3-08EC222C6D62}"/>
          </ac:picMkLst>
        </pc:picChg>
        <pc:picChg chg="add del">
          <ac:chgData name="Ellen Torfs" userId="c6aa1e10-4a12-4511-8c7c-135720d4f277" providerId="ADAL" clId="{B57895B4-7F10-4B12-B7D1-A239A92ABF92}" dt="2022-05-09T12:34:21.949" v="1157"/>
          <ac:picMkLst>
            <pc:docMk/>
            <pc:sldMk cId="2480613308" sldId="311"/>
            <ac:picMk id="7" creationId="{E8F2FD29-92A2-9408-2D8F-C128DF1E1F12}"/>
          </ac:picMkLst>
        </pc:picChg>
        <pc:picChg chg="mod ord">
          <ac:chgData name="Ellen Torfs" userId="c6aa1e10-4a12-4511-8c7c-135720d4f277" providerId="ADAL" clId="{B57895B4-7F10-4B12-B7D1-A239A92ABF92}" dt="2022-05-09T08:57:49.982" v="41" actId="1076"/>
          <ac:picMkLst>
            <pc:docMk/>
            <pc:sldMk cId="2480613308" sldId="311"/>
            <ac:picMk id="23" creationId="{2B63FEEB-7055-4C13-B6A9-7E5CA56B2C33}"/>
          </ac:picMkLst>
        </pc:picChg>
      </pc:sldChg>
      <pc:sldChg chg="modSp add del mod modClrScheme chgLayout">
        <pc:chgData name="Ellen Torfs" userId="c6aa1e10-4a12-4511-8c7c-135720d4f277" providerId="ADAL" clId="{B57895B4-7F10-4B12-B7D1-A239A92ABF92}" dt="2022-05-09T13:23:46.100" v="2177" actId="47"/>
        <pc:sldMkLst>
          <pc:docMk/>
          <pc:sldMk cId="1858877399" sldId="329"/>
        </pc:sldMkLst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1858877399" sldId="329"/>
            <ac:spMk id="2" creationId="{80D9A1C0-5FDF-4499-B5D2-903DEFF436BE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1858877399" sldId="329"/>
            <ac:spMk id="3" creationId="{B2E69085-3FE5-4958-8250-97111A6875F9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1858877399" sldId="329"/>
            <ac:spMk id="4" creationId="{993C67DE-B1F8-483B-AECA-5F06E9EAB2D0}"/>
          </ac:spMkLst>
        </pc:spChg>
      </pc:sldChg>
      <pc:sldChg chg="modSp add mod modClrScheme chgLayout">
        <pc:chgData name="Ellen Torfs" userId="c6aa1e10-4a12-4511-8c7c-135720d4f277" providerId="ADAL" clId="{B57895B4-7F10-4B12-B7D1-A239A92ABF92}" dt="2022-05-09T11:02:44.172" v="425" actId="27636"/>
        <pc:sldMkLst>
          <pc:docMk/>
          <pc:sldMk cId="3215112796" sldId="330"/>
        </pc:sldMkLst>
        <pc:spChg chg="mod ord">
          <ac:chgData name="Ellen Torfs" userId="c6aa1e10-4a12-4511-8c7c-135720d4f277" providerId="ADAL" clId="{B57895B4-7F10-4B12-B7D1-A239A92ABF92}" dt="2022-05-09T11:02:44.172" v="425" actId="27636"/>
          <ac:spMkLst>
            <pc:docMk/>
            <pc:sldMk cId="3215112796" sldId="330"/>
            <ac:spMk id="2" creationId="{281E0244-5AB9-4F4F-8745-C7CD40247E98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3215112796" sldId="330"/>
            <ac:spMk id="3" creationId="{584ED233-AC7D-4C69-B34F-548D1558DDFD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3215112796" sldId="330"/>
            <ac:spMk id="4" creationId="{2F0E6DCE-51E3-4A9A-A961-9F09E0428E5C}"/>
          </ac:spMkLst>
        </pc:spChg>
      </pc:sldChg>
      <pc:sldChg chg="addSp delSp modSp add mod modClrScheme chgLayout">
        <pc:chgData name="Ellen Torfs" userId="c6aa1e10-4a12-4511-8c7c-135720d4f277" providerId="ADAL" clId="{B57895B4-7F10-4B12-B7D1-A239A92ABF92}" dt="2022-05-09T11:21:30.402" v="544" actId="164"/>
        <pc:sldMkLst>
          <pc:docMk/>
          <pc:sldMk cId="3384009259" sldId="331"/>
        </pc:sldMkLst>
        <pc:spChg chg="add mod ord">
          <ac:chgData name="Ellen Torfs" userId="c6aa1e10-4a12-4511-8c7c-135720d4f277" providerId="ADAL" clId="{B57895B4-7F10-4B12-B7D1-A239A92ABF92}" dt="2022-05-09T11:20:15.461" v="532" actId="20577"/>
          <ac:spMkLst>
            <pc:docMk/>
            <pc:sldMk cId="3384009259" sldId="331"/>
            <ac:spMk id="2" creationId="{40B26325-6525-7D9E-67D7-2679D174933F}"/>
          </ac:spMkLst>
        </pc:spChg>
        <pc:spChg chg="mod ord">
          <ac:chgData name="Ellen Torfs" userId="c6aa1e10-4a12-4511-8c7c-135720d4f277" providerId="ADAL" clId="{B57895B4-7F10-4B12-B7D1-A239A92ABF92}" dt="2022-05-09T11:03:02.245" v="429" actId="20577"/>
          <ac:spMkLst>
            <pc:docMk/>
            <pc:sldMk cId="3384009259" sldId="331"/>
            <ac:spMk id="3" creationId="{02E6FBE4-5C1A-4DBE-9340-3254B9352C88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3384009259" sldId="331"/>
            <ac:spMk id="4" creationId="{2440A870-0BD3-416F-8FB0-8A89ADDDA696}"/>
          </ac:spMkLst>
        </pc:spChg>
        <pc:spChg chg="add del mod">
          <ac:chgData name="Ellen Torfs" userId="c6aa1e10-4a12-4511-8c7c-135720d4f277" providerId="ADAL" clId="{B57895B4-7F10-4B12-B7D1-A239A92ABF92}" dt="2022-05-09T11:15:47.918" v="432"/>
          <ac:spMkLst>
            <pc:docMk/>
            <pc:sldMk cId="3384009259" sldId="331"/>
            <ac:spMk id="5" creationId="{B3878DC4-1562-5654-E367-C9CC5DEAB84C}"/>
          </ac:spMkLst>
        </pc:spChg>
        <pc:spChg chg="del 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3384009259" sldId="331"/>
            <ac:spMk id="6" creationId="{E2B8CB88-F58B-4190-B8A2-67824A084369}"/>
          </ac:spMkLst>
        </pc:spChg>
        <pc:spChg chg="add mod">
          <ac:chgData name="Ellen Torfs" userId="c6aa1e10-4a12-4511-8c7c-135720d4f277" providerId="ADAL" clId="{B57895B4-7F10-4B12-B7D1-A239A92ABF92}" dt="2022-05-09T11:21:30.402" v="544" actId="164"/>
          <ac:spMkLst>
            <pc:docMk/>
            <pc:sldMk cId="3384009259" sldId="331"/>
            <ac:spMk id="10" creationId="{43685879-0325-E08F-5CCC-D18B0C0E26C6}"/>
          </ac:spMkLst>
        </pc:spChg>
        <pc:spChg chg="add mod">
          <ac:chgData name="Ellen Torfs" userId="c6aa1e10-4a12-4511-8c7c-135720d4f277" providerId="ADAL" clId="{B57895B4-7F10-4B12-B7D1-A239A92ABF92}" dt="2022-05-09T11:21:30.402" v="544" actId="164"/>
          <ac:spMkLst>
            <pc:docMk/>
            <pc:sldMk cId="3384009259" sldId="331"/>
            <ac:spMk id="11" creationId="{43B07F2F-813C-C35F-5656-9BD6B2FA460C}"/>
          </ac:spMkLst>
        </pc:spChg>
        <pc:spChg chg="add mod">
          <ac:chgData name="Ellen Torfs" userId="c6aa1e10-4a12-4511-8c7c-135720d4f277" providerId="ADAL" clId="{B57895B4-7F10-4B12-B7D1-A239A92ABF92}" dt="2022-05-09T11:21:30.402" v="544" actId="164"/>
          <ac:spMkLst>
            <pc:docMk/>
            <pc:sldMk cId="3384009259" sldId="331"/>
            <ac:spMk id="12" creationId="{D2470200-69FC-A1EE-859B-AF9D063BDA8B}"/>
          </ac:spMkLst>
        </pc:spChg>
        <pc:grpChg chg="add mod">
          <ac:chgData name="Ellen Torfs" userId="c6aa1e10-4a12-4511-8c7c-135720d4f277" providerId="ADAL" clId="{B57895B4-7F10-4B12-B7D1-A239A92ABF92}" dt="2022-05-09T11:21:30.402" v="544" actId="164"/>
          <ac:grpSpMkLst>
            <pc:docMk/>
            <pc:sldMk cId="3384009259" sldId="331"/>
            <ac:grpSpMk id="13" creationId="{2EFD7A76-B5DB-9EAA-4A75-3652897ED464}"/>
          </ac:grpSpMkLst>
        </pc:grpChg>
        <pc:picChg chg="add mod">
          <ac:chgData name="Ellen Torfs" userId="c6aa1e10-4a12-4511-8c7c-135720d4f277" providerId="ADAL" clId="{B57895B4-7F10-4B12-B7D1-A239A92ABF92}" dt="2022-05-09T11:21:30.402" v="544" actId="164"/>
          <ac:picMkLst>
            <pc:docMk/>
            <pc:sldMk cId="3384009259" sldId="331"/>
            <ac:picMk id="8" creationId="{59DF28EC-33B5-755D-666B-F0FA08AA2E92}"/>
          </ac:picMkLst>
        </pc:picChg>
        <pc:picChg chg="del mod">
          <ac:chgData name="Ellen Torfs" userId="c6aa1e10-4a12-4511-8c7c-135720d4f277" providerId="ADAL" clId="{B57895B4-7F10-4B12-B7D1-A239A92ABF92}" dt="2022-05-09T11:17:29.600" v="464" actId="478"/>
          <ac:picMkLst>
            <pc:docMk/>
            <pc:sldMk cId="3384009259" sldId="331"/>
            <ac:picMk id="9" creationId="{93AAE191-065C-4EE2-A3B8-BB0ECE341163}"/>
          </ac:picMkLst>
        </pc:picChg>
      </pc:sldChg>
      <pc:sldChg chg="modSp add del mod modClrScheme chgLayout">
        <pc:chgData name="Ellen Torfs" userId="c6aa1e10-4a12-4511-8c7c-135720d4f277" providerId="ADAL" clId="{B57895B4-7F10-4B12-B7D1-A239A92ABF92}" dt="2022-05-09T11:21:36.397" v="545" actId="47"/>
        <pc:sldMkLst>
          <pc:docMk/>
          <pc:sldMk cId="2244110068" sldId="332"/>
        </pc:sldMkLst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2244110068" sldId="332"/>
            <ac:spMk id="2" creationId="{E54E10C0-EA66-4CCD-A240-73E78447CEA1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2244110068" sldId="332"/>
            <ac:spMk id="3" creationId="{F1C0083E-4A9B-45F8-BFCB-1036113B3B55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2244110068" sldId="332"/>
            <ac:spMk id="4" creationId="{F8715878-94CD-416A-A391-DA4BB7F29565}"/>
          </ac:spMkLst>
        </pc:spChg>
      </pc:sldChg>
      <pc:sldChg chg="addSp modSp add mod modClrScheme chgLayout">
        <pc:chgData name="Ellen Torfs" userId="c6aa1e10-4a12-4511-8c7c-135720d4f277" providerId="ADAL" clId="{B57895B4-7F10-4B12-B7D1-A239A92ABF92}" dt="2022-05-16T11:50:02.524" v="2863" actId="1582"/>
        <pc:sldMkLst>
          <pc:docMk/>
          <pc:sldMk cId="2364968808" sldId="333"/>
        </pc:sldMkLst>
        <pc:spChg chg="mod ord">
          <ac:chgData name="Ellen Torfs" userId="c6aa1e10-4a12-4511-8c7c-135720d4f277" providerId="ADAL" clId="{B57895B4-7F10-4B12-B7D1-A239A92ABF92}" dt="2022-05-09T11:22:08.964" v="552" actId="20577"/>
          <ac:spMkLst>
            <pc:docMk/>
            <pc:sldMk cId="2364968808" sldId="333"/>
            <ac:spMk id="2" creationId="{7FA838E1-7420-4BA9-95E8-6E1E6C46818E}"/>
          </ac:spMkLst>
        </pc:spChg>
        <pc:spChg chg="mod ord">
          <ac:chgData name="Ellen Torfs" userId="c6aa1e10-4a12-4511-8c7c-135720d4f277" providerId="ADAL" clId="{B57895B4-7F10-4B12-B7D1-A239A92ABF92}" dt="2022-05-09T11:22:19.560" v="563" actId="20577"/>
          <ac:spMkLst>
            <pc:docMk/>
            <pc:sldMk cId="2364968808" sldId="333"/>
            <ac:spMk id="3" creationId="{DC043C5B-7983-4EF5-80CE-5FA59A871FE1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2364968808" sldId="333"/>
            <ac:spMk id="4" creationId="{12EE1A6C-9F26-42DA-949B-48924E6AEA6F}"/>
          </ac:spMkLst>
        </pc:spChg>
        <pc:spChg chg="add mod">
          <ac:chgData name="Ellen Torfs" userId="c6aa1e10-4a12-4511-8c7c-135720d4f277" providerId="ADAL" clId="{B57895B4-7F10-4B12-B7D1-A239A92ABF92}" dt="2022-05-16T11:50:02.524" v="2863" actId="1582"/>
          <ac:spMkLst>
            <pc:docMk/>
            <pc:sldMk cId="2364968808" sldId="333"/>
            <ac:spMk id="5" creationId="{225267E6-2A4B-0E1F-9D85-923647150FBE}"/>
          </ac:spMkLst>
        </pc:spChg>
        <pc:spChg chg="add mod">
          <ac:chgData name="Ellen Torfs" userId="c6aa1e10-4a12-4511-8c7c-135720d4f277" providerId="ADAL" clId="{B57895B4-7F10-4B12-B7D1-A239A92ABF92}" dt="2022-05-09T11:23:00.753" v="565" actId="1076"/>
          <ac:spMkLst>
            <pc:docMk/>
            <pc:sldMk cId="2364968808" sldId="333"/>
            <ac:spMk id="8" creationId="{1EC4C21B-D734-C5AC-33A0-1D07C6932A6A}"/>
          </ac:spMkLst>
        </pc:spChg>
        <pc:picChg chg="mod">
          <ac:chgData name="Ellen Torfs" userId="c6aa1e10-4a12-4511-8c7c-135720d4f277" providerId="ADAL" clId="{B57895B4-7F10-4B12-B7D1-A239A92ABF92}" dt="2022-05-09T11:22:06.376" v="550" actId="1076"/>
          <ac:picMkLst>
            <pc:docMk/>
            <pc:sldMk cId="2364968808" sldId="333"/>
            <ac:picMk id="7" creationId="{FD81B4C8-5088-42E8-A9FB-7E0E1D5B228E}"/>
          </ac:picMkLst>
        </pc:picChg>
      </pc:sldChg>
      <pc:sldChg chg="addSp delSp modSp add mod modClrScheme chgLayout">
        <pc:chgData name="Ellen Torfs" userId="c6aa1e10-4a12-4511-8c7c-135720d4f277" providerId="ADAL" clId="{B57895B4-7F10-4B12-B7D1-A239A92ABF92}" dt="2022-05-09T11:38:28.940" v="727" actId="20577"/>
        <pc:sldMkLst>
          <pc:docMk/>
          <pc:sldMk cId="699518146" sldId="334"/>
        </pc:sldMkLst>
        <pc:spChg chg="mod ord">
          <ac:chgData name="Ellen Torfs" userId="c6aa1e10-4a12-4511-8c7c-135720d4f277" providerId="ADAL" clId="{B57895B4-7F10-4B12-B7D1-A239A92ABF92}" dt="2022-05-09T11:38:28.940" v="727" actId="20577"/>
          <ac:spMkLst>
            <pc:docMk/>
            <pc:sldMk cId="699518146" sldId="334"/>
            <ac:spMk id="2" creationId="{87BD2980-82E5-4655-9CBB-E868C7AB1A83}"/>
          </ac:spMkLst>
        </pc:spChg>
        <pc:spChg chg="mod ord">
          <ac:chgData name="Ellen Torfs" userId="c6aa1e10-4a12-4511-8c7c-135720d4f277" providerId="ADAL" clId="{B57895B4-7F10-4B12-B7D1-A239A92ABF92}" dt="2022-05-09T11:24:41.120" v="584" actId="20577"/>
          <ac:spMkLst>
            <pc:docMk/>
            <pc:sldMk cId="699518146" sldId="334"/>
            <ac:spMk id="3" creationId="{92EA7B72-793C-4360-97EE-67766099B1E5}"/>
          </ac:spMkLst>
        </pc:spChg>
        <pc:spChg chg="mod ord">
          <ac:chgData name="Ellen Torfs" userId="c6aa1e10-4a12-4511-8c7c-135720d4f277" providerId="ADAL" clId="{B57895B4-7F10-4B12-B7D1-A239A92ABF92}" dt="2022-05-09T11:02:29.653" v="420" actId="700"/>
          <ac:spMkLst>
            <pc:docMk/>
            <pc:sldMk cId="699518146" sldId="334"/>
            <ac:spMk id="4" creationId="{5493F946-706A-48D4-AC21-2FF37911CACB}"/>
          </ac:spMkLst>
        </pc:spChg>
        <pc:spChg chg="add mod">
          <ac:chgData name="Ellen Torfs" userId="c6aa1e10-4a12-4511-8c7c-135720d4f277" providerId="ADAL" clId="{B57895B4-7F10-4B12-B7D1-A239A92ABF92}" dt="2022-05-09T11:30:53.253" v="650" actId="20577"/>
          <ac:spMkLst>
            <pc:docMk/>
            <pc:sldMk cId="699518146" sldId="334"/>
            <ac:spMk id="8" creationId="{33B589B7-9F92-D34E-B470-C2D2904D2822}"/>
          </ac:spMkLst>
        </pc:spChg>
        <pc:spChg chg="add mod">
          <ac:chgData name="Ellen Torfs" userId="c6aa1e10-4a12-4511-8c7c-135720d4f277" providerId="ADAL" clId="{B57895B4-7F10-4B12-B7D1-A239A92ABF92}" dt="2022-05-09T11:34:52.995" v="706" actId="164"/>
          <ac:spMkLst>
            <pc:docMk/>
            <pc:sldMk cId="699518146" sldId="334"/>
            <ac:spMk id="11" creationId="{FC9823F8-DAEE-4C26-1F9A-86F1DF035157}"/>
          </ac:spMkLst>
        </pc:spChg>
        <pc:grpChg chg="add mod">
          <ac:chgData name="Ellen Torfs" userId="c6aa1e10-4a12-4511-8c7c-135720d4f277" providerId="ADAL" clId="{B57895B4-7F10-4B12-B7D1-A239A92ABF92}" dt="2022-05-09T11:34:52.995" v="706" actId="164"/>
          <ac:grpSpMkLst>
            <pc:docMk/>
            <pc:sldMk cId="699518146" sldId="334"/>
            <ac:grpSpMk id="12" creationId="{A16909F9-6FB9-235B-E471-2234A5022041}"/>
          </ac:grpSpMkLst>
        </pc:grpChg>
        <pc:graphicFrameChg chg="del">
          <ac:chgData name="Ellen Torfs" userId="c6aa1e10-4a12-4511-8c7c-135720d4f277" providerId="ADAL" clId="{B57895B4-7F10-4B12-B7D1-A239A92ABF92}" dt="2022-05-09T11:24:58.670" v="588" actId="478"/>
          <ac:graphicFrameMkLst>
            <pc:docMk/>
            <pc:sldMk cId="699518146" sldId="334"/>
            <ac:graphicFrameMk id="5" creationId="{2FB6BD63-562D-4E09-899A-B953B17AEFA4}"/>
          </ac:graphicFrameMkLst>
        </pc:graphicFrameChg>
        <pc:picChg chg="del mod">
          <ac:chgData name="Ellen Torfs" userId="c6aa1e10-4a12-4511-8c7c-135720d4f277" providerId="ADAL" clId="{B57895B4-7F10-4B12-B7D1-A239A92ABF92}" dt="2022-05-09T11:30:01.842" v="618" actId="478"/>
          <ac:picMkLst>
            <pc:docMk/>
            <pc:sldMk cId="699518146" sldId="334"/>
            <ac:picMk id="7" creationId="{2778DA5D-FEC7-48A8-BFB2-ADB2A85BE609}"/>
          </ac:picMkLst>
        </pc:picChg>
        <pc:picChg chg="add mod">
          <ac:chgData name="Ellen Torfs" userId="c6aa1e10-4a12-4511-8c7c-135720d4f277" providerId="ADAL" clId="{B57895B4-7F10-4B12-B7D1-A239A92ABF92}" dt="2022-05-09T11:34:52.995" v="706" actId="164"/>
          <ac:picMkLst>
            <pc:docMk/>
            <pc:sldMk cId="699518146" sldId="334"/>
            <ac:picMk id="10" creationId="{BB273383-5C18-99A1-122E-2FF08BE356D2}"/>
          </ac:picMkLst>
        </pc:picChg>
      </pc:sldChg>
      <pc:sldChg chg="modSp add mod modClrScheme chgLayout">
        <pc:chgData name="Ellen Torfs" userId="c6aa1e10-4a12-4511-8c7c-135720d4f277" providerId="ADAL" clId="{B57895B4-7F10-4B12-B7D1-A239A92ABF92}" dt="2022-05-09T11:39:16.139" v="751" actId="20577"/>
        <pc:sldMkLst>
          <pc:docMk/>
          <pc:sldMk cId="4039361990" sldId="335"/>
        </pc:sldMkLst>
        <pc:spChg chg="mod ord">
          <ac:chgData name="Ellen Torfs" userId="c6aa1e10-4a12-4511-8c7c-135720d4f277" providerId="ADAL" clId="{B57895B4-7F10-4B12-B7D1-A239A92ABF92}" dt="2022-05-09T11:39:16.139" v="751" actId="20577"/>
          <ac:spMkLst>
            <pc:docMk/>
            <pc:sldMk cId="4039361990" sldId="335"/>
            <ac:spMk id="2" creationId="{8744DCD0-129E-48ED-9E93-8E1F4AC472FC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4039361990" sldId="335"/>
            <ac:spMk id="3" creationId="{6409C69B-4E29-48D6-8032-161FB92675E1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4039361990" sldId="335"/>
            <ac:spMk id="4" creationId="{5A2DB763-DBF1-4553-97C8-2F376F038F63}"/>
          </ac:spMkLst>
        </pc:spChg>
        <pc:graphicFrameChg chg="mod">
          <ac:chgData name="Ellen Torfs" userId="c6aa1e10-4a12-4511-8c7c-135720d4f277" providerId="ADAL" clId="{B57895B4-7F10-4B12-B7D1-A239A92ABF92}" dt="2022-05-09T11:36:46.818" v="718" actId="1076"/>
          <ac:graphicFrameMkLst>
            <pc:docMk/>
            <pc:sldMk cId="4039361990" sldId="335"/>
            <ac:graphicFrameMk id="5" creationId="{066D89A8-5D00-4DDD-8E9B-EBB14BB3B617}"/>
          </ac:graphicFrameMkLst>
        </pc:graphicFrameChg>
      </pc:sldChg>
      <pc:sldChg chg="modSp add mod modClrScheme chgLayout">
        <pc:chgData name="Ellen Torfs" userId="c6aa1e10-4a12-4511-8c7c-135720d4f277" providerId="ADAL" clId="{B57895B4-7F10-4B12-B7D1-A239A92ABF92}" dt="2022-05-16T11:59:42.111" v="2923" actId="20577"/>
        <pc:sldMkLst>
          <pc:docMk/>
          <pc:sldMk cId="3853868514" sldId="336"/>
        </pc:sldMkLst>
        <pc:spChg chg="mod ord">
          <ac:chgData name="Ellen Torfs" userId="c6aa1e10-4a12-4511-8c7c-135720d4f277" providerId="ADAL" clId="{B57895B4-7F10-4B12-B7D1-A239A92ABF92}" dt="2022-05-16T11:59:42.111" v="2923" actId="20577"/>
          <ac:spMkLst>
            <pc:docMk/>
            <pc:sldMk cId="3853868514" sldId="336"/>
            <ac:spMk id="2" creationId="{987CBE51-20C7-4FC2-BD9F-45082E9AC465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3853868514" sldId="336"/>
            <ac:spMk id="3" creationId="{2111EDCA-D064-49D4-ADC0-CD6CF92C18F8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3853868514" sldId="336"/>
            <ac:spMk id="4" creationId="{DED72791-DD50-439B-BCA8-8AACCB992CEB}"/>
          </ac:spMkLst>
        </pc:spChg>
      </pc:sldChg>
      <pc:sldChg chg="modSp add mod modClrScheme chgLayout">
        <pc:chgData name="Ellen Torfs" userId="c6aa1e10-4a12-4511-8c7c-135720d4f277" providerId="ADAL" clId="{B57895B4-7F10-4B12-B7D1-A239A92ABF92}" dt="2022-05-09T11:45:24.709" v="816" actId="255"/>
        <pc:sldMkLst>
          <pc:docMk/>
          <pc:sldMk cId="1703103240" sldId="337"/>
        </pc:sldMkLst>
        <pc:spChg chg="mod ord">
          <ac:chgData name="Ellen Torfs" userId="c6aa1e10-4a12-4511-8c7c-135720d4f277" providerId="ADAL" clId="{B57895B4-7F10-4B12-B7D1-A239A92ABF92}" dt="2022-05-09T11:43:37.419" v="799" actId="20577"/>
          <ac:spMkLst>
            <pc:docMk/>
            <pc:sldMk cId="1703103240" sldId="337"/>
            <ac:spMk id="2" creationId="{A44C69F0-2459-42BB-A59A-991F45C4F5CE}"/>
          </ac:spMkLst>
        </pc:spChg>
        <pc:spChg chg="mod ord">
          <ac:chgData name="Ellen Torfs" userId="c6aa1e10-4a12-4511-8c7c-135720d4f277" providerId="ADAL" clId="{B57895B4-7F10-4B12-B7D1-A239A92ABF92}" dt="2022-05-09T11:45:24.709" v="816" actId="255"/>
          <ac:spMkLst>
            <pc:docMk/>
            <pc:sldMk cId="1703103240" sldId="337"/>
            <ac:spMk id="3" creationId="{96073294-0EBD-427D-8A1B-9C5812CF91E2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1703103240" sldId="337"/>
            <ac:spMk id="4" creationId="{7D4AF8AC-2406-492C-9F4A-AE6B6E7A4ABE}"/>
          </ac:spMkLst>
        </pc:spChg>
        <pc:graphicFrameChg chg="mod">
          <ac:chgData name="Ellen Torfs" userId="c6aa1e10-4a12-4511-8c7c-135720d4f277" providerId="ADAL" clId="{B57895B4-7F10-4B12-B7D1-A239A92ABF92}" dt="2022-05-09T11:43:47.137" v="801" actId="1076"/>
          <ac:graphicFrameMkLst>
            <pc:docMk/>
            <pc:sldMk cId="1703103240" sldId="337"/>
            <ac:graphicFrameMk id="5" creationId="{C3A3B603-B4E2-4749-8673-152BDADFF131}"/>
          </ac:graphicFrameMkLst>
        </pc:graphicFrameChg>
      </pc:sldChg>
      <pc:sldChg chg="modSp add mod modClrScheme chgLayout">
        <pc:chgData name="Ellen Torfs" userId="c6aa1e10-4a12-4511-8c7c-135720d4f277" providerId="ADAL" clId="{B57895B4-7F10-4B12-B7D1-A239A92ABF92}" dt="2022-05-09T11:47:21.767" v="855" actId="20577"/>
        <pc:sldMkLst>
          <pc:docMk/>
          <pc:sldMk cId="4061526537" sldId="338"/>
        </pc:sldMkLst>
        <pc:spChg chg="mod ord">
          <ac:chgData name="Ellen Torfs" userId="c6aa1e10-4a12-4511-8c7c-135720d4f277" providerId="ADAL" clId="{B57895B4-7F10-4B12-B7D1-A239A92ABF92}" dt="2022-05-09T11:47:21.767" v="855" actId="20577"/>
          <ac:spMkLst>
            <pc:docMk/>
            <pc:sldMk cId="4061526537" sldId="338"/>
            <ac:spMk id="2" creationId="{FB692C38-825F-4AB8-9350-3BD130F471EE}"/>
          </ac:spMkLst>
        </pc:spChg>
        <pc:spChg chg="mod ord">
          <ac:chgData name="Ellen Torfs" userId="c6aa1e10-4a12-4511-8c7c-135720d4f277" providerId="ADAL" clId="{B57895B4-7F10-4B12-B7D1-A239A92ABF92}" dt="2022-05-09T11:45:42.646" v="821" actId="20577"/>
          <ac:spMkLst>
            <pc:docMk/>
            <pc:sldMk cId="4061526537" sldId="338"/>
            <ac:spMk id="3" creationId="{ABB59B52-5408-495C-B3A4-3BE5ED66AB70}"/>
          </ac:spMkLst>
        </pc:spChg>
        <pc:spChg chg="mod ord">
          <ac:chgData name="Ellen Torfs" userId="c6aa1e10-4a12-4511-8c7c-135720d4f277" providerId="ADAL" clId="{B57895B4-7F10-4B12-B7D1-A239A92ABF92}" dt="2022-05-09T11:35:39.998" v="708" actId="700"/>
          <ac:spMkLst>
            <pc:docMk/>
            <pc:sldMk cId="4061526537" sldId="338"/>
            <ac:spMk id="4" creationId="{6313525A-BDB2-41D2-8CB0-BF66FD8E22EC}"/>
          </ac:spMkLst>
        </pc:spChg>
        <pc:graphicFrameChg chg="mod modGraphic">
          <ac:chgData name="Ellen Torfs" userId="c6aa1e10-4a12-4511-8c7c-135720d4f277" providerId="ADAL" clId="{B57895B4-7F10-4B12-B7D1-A239A92ABF92}" dt="2022-05-09T11:47:08.949" v="850" actId="14734"/>
          <ac:graphicFrameMkLst>
            <pc:docMk/>
            <pc:sldMk cId="4061526537" sldId="338"/>
            <ac:graphicFrameMk id="5" creationId="{3E644C77-2979-4F60-B630-1B9603EBAE35}"/>
          </ac:graphicFrameMkLst>
        </pc:graphicFrameChg>
      </pc:sldChg>
      <pc:sldChg chg="modSp add mod modClrScheme chgLayout">
        <pc:chgData name="Ellen Torfs" userId="c6aa1e10-4a12-4511-8c7c-135720d4f277" providerId="ADAL" clId="{B57895B4-7F10-4B12-B7D1-A239A92ABF92}" dt="2022-05-09T11:55:05.142" v="916" actId="21"/>
        <pc:sldMkLst>
          <pc:docMk/>
          <pc:sldMk cId="1320170474" sldId="339"/>
        </pc:sldMkLst>
        <pc:spChg chg="mod ord">
          <ac:chgData name="Ellen Torfs" userId="c6aa1e10-4a12-4511-8c7c-135720d4f277" providerId="ADAL" clId="{B57895B4-7F10-4B12-B7D1-A239A92ABF92}" dt="2022-05-09T11:54:13.746" v="912" actId="20577"/>
          <ac:spMkLst>
            <pc:docMk/>
            <pc:sldMk cId="1320170474" sldId="339"/>
            <ac:spMk id="2" creationId="{45C4BEB3-95B7-49D8-AAA8-F5279B5F5658}"/>
          </ac:spMkLst>
        </pc:spChg>
        <pc:spChg chg="mod ord">
          <ac:chgData name="Ellen Torfs" userId="c6aa1e10-4a12-4511-8c7c-135720d4f277" providerId="ADAL" clId="{B57895B4-7F10-4B12-B7D1-A239A92ABF92}" dt="2022-05-09T11:55:05.142" v="916" actId="21"/>
          <ac:spMkLst>
            <pc:docMk/>
            <pc:sldMk cId="1320170474" sldId="339"/>
            <ac:spMk id="3" creationId="{BE007111-7D43-493E-96DD-DB87B632B75B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1320170474" sldId="339"/>
            <ac:spMk id="4" creationId="{50D52EBC-037D-4E2A-9B7F-96D639493755}"/>
          </ac:spMkLst>
        </pc:spChg>
      </pc:sldChg>
      <pc:sldChg chg="addSp delSp modSp add mod modClrScheme chgLayout">
        <pc:chgData name="Ellen Torfs" userId="c6aa1e10-4a12-4511-8c7c-135720d4f277" providerId="ADAL" clId="{B57895B4-7F10-4B12-B7D1-A239A92ABF92}" dt="2022-05-09T11:56:18.169" v="927" actId="1076"/>
        <pc:sldMkLst>
          <pc:docMk/>
          <pc:sldMk cId="3650198366" sldId="340"/>
        </pc:sldMkLst>
        <pc:spChg chg="add del mod ord">
          <ac:chgData name="Ellen Torfs" userId="c6aa1e10-4a12-4511-8c7c-135720d4f277" providerId="ADAL" clId="{B57895B4-7F10-4B12-B7D1-A239A92ABF92}" dt="2022-05-09T11:55:42.057" v="924" actId="478"/>
          <ac:spMkLst>
            <pc:docMk/>
            <pc:sldMk cId="3650198366" sldId="340"/>
            <ac:spMk id="2" creationId="{5514DBFB-CF80-6CBD-AF66-108AB6313503}"/>
          </ac:spMkLst>
        </pc:spChg>
        <pc:spChg chg="mod ord">
          <ac:chgData name="Ellen Torfs" userId="c6aa1e10-4a12-4511-8c7c-135720d4f277" providerId="ADAL" clId="{B57895B4-7F10-4B12-B7D1-A239A92ABF92}" dt="2022-05-09T11:55:16.416" v="919" actId="255"/>
          <ac:spMkLst>
            <pc:docMk/>
            <pc:sldMk cId="3650198366" sldId="340"/>
            <ac:spMk id="3" creationId="{A662CD17-D970-4913-87D6-0A6C9D7DAF30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3650198366" sldId="340"/>
            <ac:spMk id="4" creationId="{EB1A3542-A78E-4D4D-918B-7AD088453EDF}"/>
          </ac:spMkLst>
        </pc:spChg>
        <pc:graphicFrameChg chg="mod ord">
          <ac:chgData name="Ellen Torfs" userId="c6aa1e10-4a12-4511-8c7c-135720d4f277" providerId="ADAL" clId="{B57895B4-7F10-4B12-B7D1-A239A92ABF92}" dt="2022-05-09T11:56:18.169" v="927" actId="1076"/>
          <ac:graphicFrameMkLst>
            <pc:docMk/>
            <pc:sldMk cId="3650198366" sldId="340"/>
            <ac:graphicFrameMk id="5" creationId="{C7C79355-CD54-422E-8688-3CED38324962}"/>
          </ac:graphicFrameMkLst>
        </pc:graphicFrameChg>
      </pc:sldChg>
      <pc:sldChg chg="addSp delSp modSp add mod modClrScheme chgLayout">
        <pc:chgData name="Ellen Torfs" userId="c6aa1e10-4a12-4511-8c7c-135720d4f277" providerId="ADAL" clId="{B57895B4-7F10-4B12-B7D1-A239A92ABF92}" dt="2022-05-09T11:56:03.842" v="926" actId="1076"/>
        <pc:sldMkLst>
          <pc:docMk/>
          <pc:sldMk cId="176211110" sldId="341"/>
        </pc:sldMkLst>
        <pc:spChg chg="add del mod ord">
          <ac:chgData name="Ellen Torfs" userId="c6aa1e10-4a12-4511-8c7c-135720d4f277" providerId="ADAL" clId="{B57895B4-7F10-4B12-B7D1-A239A92ABF92}" dt="2022-05-09T11:54:34.604" v="913" actId="478"/>
          <ac:spMkLst>
            <pc:docMk/>
            <pc:sldMk cId="176211110" sldId="341"/>
            <ac:spMk id="2" creationId="{DFA5756A-6ABB-B71F-A3D2-F1C956B5495A}"/>
          </ac:spMkLst>
        </pc:spChg>
        <pc:spChg chg="mod ord">
          <ac:chgData name="Ellen Torfs" userId="c6aa1e10-4a12-4511-8c7c-135720d4f277" providerId="ADAL" clId="{B57895B4-7F10-4B12-B7D1-A239A92ABF92}" dt="2022-05-09T11:55:28.795" v="922" actId="255"/>
          <ac:spMkLst>
            <pc:docMk/>
            <pc:sldMk cId="176211110" sldId="341"/>
            <ac:spMk id="3" creationId="{FE03AC47-2C0B-4DD0-8695-325ACB7586AF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176211110" sldId="341"/>
            <ac:spMk id="4" creationId="{70FFEF76-D043-4ABB-B00E-97019E73A3F5}"/>
          </ac:spMkLst>
        </pc:spChg>
        <pc:graphicFrameChg chg="mod ord modGraphic">
          <ac:chgData name="Ellen Torfs" userId="c6aa1e10-4a12-4511-8c7c-135720d4f277" providerId="ADAL" clId="{B57895B4-7F10-4B12-B7D1-A239A92ABF92}" dt="2022-05-09T11:56:03.842" v="926" actId="1076"/>
          <ac:graphicFrameMkLst>
            <pc:docMk/>
            <pc:sldMk cId="176211110" sldId="341"/>
            <ac:graphicFrameMk id="5" creationId="{3C7700C9-0995-4031-AF5F-080A82445838}"/>
          </ac:graphicFrameMkLst>
        </pc:graphicFrameChg>
      </pc:sldChg>
      <pc:sldChg chg="modSp add mod modClrScheme chgLayout">
        <pc:chgData name="Ellen Torfs" userId="c6aa1e10-4a12-4511-8c7c-135720d4f277" providerId="ADAL" clId="{B57895B4-7F10-4B12-B7D1-A239A92ABF92}" dt="2022-05-09T12:04:55.663" v="962"/>
        <pc:sldMkLst>
          <pc:docMk/>
          <pc:sldMk cId="292473983" sldId="342"/>
        </pc:sldMkLst>
        <pc:spChg chg="mod ord">
          <ac:chgData name="Ellen Torfs" userId="c6aa1e10-4a12-4511-8c7c-135720d4f277" providerId="ADAL" clId="{B57895B4-7F10-4B12-B7D1-A239A92ABF92}" dt="2022-05-09T12:04:55.663" v="962"/>
          <ac:spMkLst>
            <pc:docMk/>
            <pc:sldMk cId="292473983" sldId="342"/>
            <ac:spMk id="2" creationId="{5E158A53-2261-4EDE-8511-57898FBDF9D9}"/>
          </ac:spMkLst>
        </pc:spChg>
        <pc:spChg chg="mod ord">
          <ac:chgData name="Ellen Torfs" userId="c6aa1e10-4a12-4511-8c7c-135720d4f277" providerId="ADAL" clId="{B57895B4-7F10-4B12-B7D1-A239A92ABF92}" dt="2022-05-09T12:00:00.972" v="950" actId="20577"/>
          <ac:spMkLst>
            <pc:docMk/>
            <pc:sldMk cId="292473983" sldId="342"/>
            <ac:spMk id="3" creationId="{8D76451A-D5BD-4A76-BD67-BE5DEEF1CD47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292473983" sldId="342"/>
            <ac:spMk id="4" creationId="{796107CC-A115-4650-8991-2C899FCEE6B6}"/>
          </ac:spMkLst>
        </pc:spChg>
        <pc:graphicFrameChg chg="mod">
          <ac:chgData name="Ellen Torfs" userId="c6aa1e10-4a12-4511-8c7c-135720d4f277" providerId="ADAL" clId="{B57895B4-7F10-4B12-B7D1-A239A92ABF92}" dt="2022-05-09T12:00:07.350" v="951" actId="1076"/>
          <ac:graphicFrameMkLst>
            <pc:docMk/>
            <pc:sldMk cId="292473983" sldId="342"/>
            <ac:graphicFrameMk id="5" creationId="{D481D58B-A9CC-4A4E-ABC1-0A1EDCA89E5E}"/>
          </ac:graphicFrameMkLst>
        </pc:graphicFrameChg>
      </pc:sldChg>
      <pc:sldChg chg="modSp add mod modClrScheme chgLayout">
        <pc:chgData name="Ellen Torfs" userId="c6aa1e10-4a12-4511-8c7c-135720d4f277" providerId="ADAL" clId="{B57895B4-7F10-4B12-B7D1-A239A92ABF92}" dt="2022-05-09T12:08:39.159" v="1046" actId="255"/>
        <pc:sldMkLst>
          <pc:docMk/>
          <pc:sldMk cId="3941342204" sldId="343"/>
        </pc:sldMkLst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3941342204" sldId="343"/>
            <ac:spMk id="2" creationId="{8EC6B780-84DD-4C82-B20C-50158C016D95}"/>
          </ac:spMkLst>
        </pc:spChg>
        <pc:spChg chg="mod ord">
          <ac:chgData name="Ellen Torfs" userId="c6aa1e10-4a12-4511-8c7c-135720d4f277" providerId="ADAL" clId="{B57895B4-7F10-4B12-B7D1-A239A92ABF92}" dt="2022-05-09T12:08:39.159" v="1046" actId="255"/>
          <ac:spMkLst>
            <pc:docMk/>
            <pc:sldMk cId="3941342204" sldId="343"/>
            <ac:spMk id="3" creationId="{0D0B8891-4EC5-4136-83BE-461383E96F6D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3941342204" sldId="343"/>
            <ac:spMk id="4" creationId="{462961F4-A741-48E0-A10E-06BCBA19C67E}"/>
          </ac:spMkLst>
        </pc:spChg>
        <pc:graphicFrameChg chg="mod modGraphic">
          <ac:chgData name="Ellen Torfs" userId="c6aa1e10-4a12-4511-8c7c-135720d4f277" providerId="ADAL" clId="{B57895B4-7F10-4B12-B7D1-A239A92ABF92}" dt="2022-05-09T12:06:12.715" v="987" actId="20577"/>
          <ac:graphicFrameMkLst>
            <pc:docMk/>
            <pc:sldMk cId="3941342204" sldId="343"/>
            <ac:graphicFrameMk id="5" creationId="{2B0B1CC6-9048-42FF-ADB9-D8C0D19B0D3E}"/>
          </ac:graphicFrameMkLst>
        </pc:graphicFrameChg>
      </pc:sldChg>
      <pc:sldChg chg="modSp add mod modClrScheme chgLayout modNotesTx">
        <pc:chgData name="Ellen Torfs" userId="c6aa1e10-4a12-4511-8c7c-135720d4f277" providerId="ADAL" clId="{B57895B4-7F10-4B12-B7D1-A239A92ABF92}" dt="2022-05-09T12:54:13.357" v="1642" actId="1076"/>
        <pc:sldMkLst>
          <pc:docMk/>
          <pc:sldMk cId="3606420602" sldId="344"/>
        </pc:sldMkLst>
        <pc:spChg chg="mod ord">
          <ac:chgData name="Ellen Torfs" userId="c6aa1e10-4a12-4511-8c7c-135720d4f277" providerId="ADAL" clId="{B57895B4-7F10-4B12-B7D1-A239A92ABF92}" dt="2022-05-09T12:54:08.233" v="1641" actId="15"/>
          <ac:spMkLst>
            <pc:docMk/>
            <pc:sldMk cId="3606420602" sldId="344"/>
            <ac:spMk id="2" creationId="{FED220E3-1F33-4669-BE12-8E6067A7211F}"/>
          </ac:spMkLst>
        </pc:spChg>
        <pc:spChg chg="mod ord">
          <ac:chgData name="Ellen Torfs" userId="c6aa1e10-4a12-4511-8c7c-135720d4f277" providerId="ADAL" clId="{B57895B4-7F10-4B12-B7D1-A239A92ABF92}" dt="2022-05-09T12:06:40.102" v="996" actId="20577"/>
          <ac:spMkLst>
            <pc:docMk/>
            <pc:sldMk cId="3606420602" sldId="344"/>
            <ac:spMk id="3" creationId="{3D5BA65F-7075-4712-AB48-FF88DDE47685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3606420602" sldId="344"/>
            <ac:spMk id="4" creationId="{6E03D0FC-6247-453B-8528-7FCA0B5D1220}"/>
          </ac:spMkLst>
        </pc:spChg>
        <pc:graphicFrameChg chg="mod">
          <ac:chgData name="Ellen Torfs" userId="c6aa1e10-4a12-4511-8c7c-135720d4f277" providerId="ADAL" clId="{B57895B4-7F10-4B12-B7D1-A239A92ABF92}" dt="2022-05-09T12:54:13.357" v="1642" actId="1076"/>
          <ac:graphicFrameMkLst>
            <pc:docMk/>
            <pc:sldMk cId="3606420602" sldId="344"/>
            <ac:graphicFrameMk id="5" creationId="{4B4B4CC6-3805-4D19-ADF5-27534E5DF200}"/>
          </ac:graphicFrameMkLst>
        </pc:graphicFrameChg>
      </pc:sldChg>
      <pc:sldChg chg="addSp modSp add mod modClrScheme chgLayout modNotesTx">
        <pc:chgData name="Ellen Torfs" userId="c6aa1e10-4a12-4511-8c7c-135720d4f277" providerId="ADAL" clId="{B57895B4-7F10-4B12-B7D1-A239A92ABF92}" dt="2022-05-09T13:31:24.588" v="2752" actId="20577"/>
        <pc:sldMkLst>
          <pc:docMk/>
          <pc:sldMk cId="3139265282" sldId="345"/>
        </pc:sldMkLst>
        <pc:spChg chg="mod ord">
          <ac:chgData name="Ellen Torfs" userId="c6aa1e10-4a12-4511-8c7c-135720d4f277" providerId="ADAL" clId="{B57895B4-7F10-4B12-B7D1-A239A92ABF92}" dt="2022-05-09T13:31:24.588" v="2752" actId="20577"/>
          <ac:spMkLst>
            <pc:docMk/>
            <pc:sldMk cId="3139265282" sldId="345"/>
            <ac:spMk id="2" creationId="{783DBDC3-9C62-4898-8EBB-F8F7FE579CEE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3139265282" sldId="345"/>
            <ac:spMk id="3" creationId="{EC156156-A103-4448-B3FC-AA50C30418D4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3139265282" sldId="345"/>
            <ac:spMk id="4" creationId="{10DAB848-5715-4C5A-B68F-3B0DBDE4CDCA}"/>
          </ac:spMkLst>
        </pc:spChg>
        <pc:spChg chg="add mod">
          <ac:chgData name="Ellen Torfs" userId="c6aa1e10-4a12-4511-8c7c-135720d4f277" providerId="ADAL" clId="{B57895B4-7F10-4B12-B7D1-A239A92ABF92}" dt="2022-05-09T12:56:01.788" v="1667" actId="164"/>
          <ac:spMkLst>
            <pc:docMk/>
            <pc:sldMk cId="3139265282" sldId="345"/>
            <ac:spMk id="5" creationId="{5AB8BF7A-A5F3-0FD3-5D2D-B7C7B355A681}"/>
          </ac:spMkLst>
        </pc:spChg>
        <pc:grpChg chg="add mod">
          <ac:chgData name="Ellen Torfs" userId="c6aa1e10-4a12-4511-8c7c-135720d4f277" providerId="ADAL" clId="{B57895B4-7F10-4B12-B7D1-A239A92ABF92}" dt="2022-05-09T13:31:07.183" v="2746" actId="1076"/>
          <ac:grpSpMkLst>
            <pc:docMk/>
            <pc:sldMk cId="3139265282" sldId="345"/>
            <ac:grpSpMk id="6" creationId="{E1324262-FE6F-0859-556E-449C462255AD}"/>
          </ac:grpSpMkLst>
        </pc:grpChg>
        <pc:picChg chg="mod">
          <ac:chgData name="Ellen Torfs" userId="c6aa1e10-4a12-4511-8c7c-135720d4f277" providerId="ADAL" clId="{B57895B4-7F10-4B12-B7D1-A239A92ABF92}" dt="2022-05-09T12:56:01.788" v="1667" actId="164"/>
          <ac:picMkLst>
            <pc:docMk/>
            <pc:sldMk cId="3139265282" sldId="345"/>
            <ac:picMk id="7" creationId="{6AD5F27A-0015-4759-B4E1-36BE7266A977}"/>
          </ac:picMkLst>
        </pc:picChg>
      </pc:sldChg>
      <pc:sldChg chg="addSp delSp modSp add mod modClrScheme chgLayout">
        <pc:chgData name="Ellen Torfs" userId="c6aa1e10-4a12-4511-8c7c-135720d4f277" providerId="ADAL" clId="{B57895B4-7F10-4B12-B7D1-A239A92ABF92}" dt="2022-05-09T13:09:46.438" v="1748" actId="255"/>
        <pc:sldMkLst>
          <pc:docMk/>
          <pc:sldMk cId="3985579390" sldId="346"/>
        </pc:sldMkLst>
        <pc:spChg chg="mod ord">
          <ac:chgData name="Ellen Torfs" userId="c6aa1e10-4a12-4511-8c7c-135720d4f277" providerId="ADAL" clId="{B57895B4-7F10-4B12-B7D1-A239A92ABF92}" dt="2022-05-09T13:09:08.791" v="1729" actId="20577"/>
          <ac:spMkLst>
            <pc:docMk/>
            <pc:sldMk cId="3985579390" sldId="346"/>
            <ac:spMk id="2" creationId="{041B6047-E279-4637-B140-3924669E2814}"/>
          </ac:spMkLst>
        </pc:spChg>
        <pc:spChg chg="mod ord">
          <ac:chgData name="Ellen Torfs" userId="c6aa1e10-4a12-4511-8c7c-135720d4f277" providerId="ADAL" clId="{B57895B4-7F10-4B12-B7D1-A239A92ABF92}" dt="2022-05-09T13:09:46.438" v="1748" actId="255"/>
          <ac:spMkLst>
            <pc:docMk/>
            <pc:sldMk cId="3985579390" sldId="346"/>
            <ac:spMk id="3" creationId="{64CC3453-5A69-4612-A112-6C475CFC5220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3985579390" sldId="346"/>
            <ac:spMk id="4" creationId="{D7056230-3784-4714-8255-FD24CADC7A01}"/>
          </ac:spMkLst>
        </pc:spChg>
        <pc:spChg chg="add del mod">
          <ac:chgData name="Ellen Torfs" userId="c6aa1e10-4a12-4511-8c7c-135720d4f277" providerId="ADAL" clId="{B57895B4-7F10-4B12-B7D1-A239A92ABF92}" dt="2022-05-09T13:08:27.216" v="1700" actId="478"/>
          <ac:spMkLst>
            <pc:docMk/>
            <pc:sldMk cId="3985579390" sldId="346"/>
            <ac:spMk id="10" creationId="{12D33889-AFEF-7456-6080-8E74DCA59BC9}"/>
          </ac:spMkLst>
        </pc:spChg>
        <pc:spChg chg="add mod">
          <ac:chgData name="Ellen Torfs" userId="c6aa1e10-4a12-4511-8c7c-135720d4f277" providerId="ADAL" clId="{B57895B4-7F10-4B12-B7D1-A239A92ABF92}" dt="2022-05-09T13:09:30.032" v="1734" actId="13926"/>
          <ac:spMkLst>
            <pc:docMk/>
            <pc:sldMk cId="3985579390" sldId="346"/>
            <ac:spMk id="12" creationId="{A9164B91-FF8B-E718-BF01-F3F136EADF49}"/>
          </ac:spMkLst>
        </pc:spChg>
        <pc:graphicFrameChg chg="del mod modGraphic">
          <ac:chgData name="Ellen Torfs" userId="c6aa1e10-4a12-4511-8c7c-135720d4f277" providerId="ADAL" clId="{B57895B4-7F10-4B12-B7D1-A239A92ABF92}" dt="2022-05-09T13:06:53.101" v="1683" actId="21"/>
          <ac:graphicFrameMkLst>
            <pc:docMk/>
            <pc:sldMk cId="3985579390" sldId="346"/>
            <ac:graphicFrameMk id="5" creationId="{8C659AD1-CC61-4BD5-A122-21E82CFE9B15}"/>
          </ac:graphicFrameMkLst>
        </pc:graphicFrameChg>
        <pc:graphicFrameChg chg="add del mod modGraphic">
          <ac:chgData name="Ellen Torfs" userId="c6aa1e10-4a12-4511-8c7c-135720d4f277" providerId="ADAL" clId="{B57895B4-7F10-4B12-B7D1-A239A92ABF92}" dt="2022-05-09T13:07:04.395" v="1687" actId="21"/>
          <ac:graphicFrameMkLst>
            <pc:docMk/>
            <pc:sldMk cId="3985579390" sldId="346"/>
            <ac:graphicFrameMk id="6" creationId="{8E5717F2-A4D2-8621-8A53-B812D96C4037}"/>
          </ac:graphicFrameMkLst>
        </pc:graphicFrameChg>
        <pc:graphicFrameChg chg="add del mod">
          <ac:chgData name="Ellen Torfs" userId="c6aa1e10-4a12-4511-8c7c-135720d4f277" providerId="ADAL" clId="{B57895B4-7F10-4B12-B7D1-A239A92ABF92}" dt="2022-05-09T13:07:22.361" v="1692" actId="478"/>
          <ac:graphicFrameMkLst>
            <pc:docMk/>
            <pc:sldMk cId="3985579390" sldId="346"/>
            <ac:graphicFrameMk id="8" creationId="{502F164F-26D7-415F-00CE-126DE6236A84}"/>
          </ac:graphicFrameMkLst>
        </pc:graphicFrameChg>
        <pc:picChg chg="add del">
          <ac:chgData name="Ellen Torfs" userId="c6aa1e10-4a12-4511-8c7c-135720d4f277" providerId="ADAL" clId="{B57895B4-7F10-4B12-B7D1-A239A92ABF92}" dt="2022-05-09T13:07:12.620" v="1689"/>
          <ac:picMkLst>
            <pc:docMk/>
            <pc:sldMk cId="3985579390" sldId="346"/>
            <ac:picMk id="7" creationId="{D874AB19-9898-3BCC-A691-DCDC0A50E238}"/>
          </ac:picMkLst>
        </pc:picChg>
      </pc:sldChg>
      <pc:sldChg chg="addSp delSp modSp add mod modClrScheme chgLayout">
        <pc:chgData name="Ellen Torfs" userId="c6aa1e10-4a12-4511-8c7c-135720d4f277" providerId="ADAL" clId="{B57895B4-7F10-4B12-B7D1-A239A92ABF92}" dt="2022-05-09T13:33:27.064" v="2793" actId="20577"/>
        <pc:sldMkLst>
          <pc:docMk/>
          <pc:sldMk cId="2271720719" sldId="347"/>
        </pc:sldMkLst>
        <pc:spChg chg="add del mod ord">
          <ac:chgData name="Ellen Torfs" userId="c6aa1e10-4a12-4511-8c7c-135720d4f277" providerId="ADAL" clId="{B57895B4-7F10-4B12-B7D1-A239A92ABF92}" dt="2022-05-09T13:19:48.909" v="1888" actId="478"/>
          <ac:spMkLst>
            <pc:docMk/>
            <pc:sldMk cId="2271720719" sldId="347"/>
            <ac:spMk id="2" creationId="{7029D62A-01F0-02CE-B5DF-28C9C75A1E81}"/>
          </ac:spMkLst>
        </pc:spChg>
        <pc:spChg chg="mod ord">
          <ac:chgData name="Ellen Torfs" userId="c6aa1e10-4a12-4511-8c7c-135720d4f277" providerId="ADAL" clId="{B57895B4-7F10-4B12-B7D1-A239A92ABF92}" dt="2022-05-09T13:33:27.064" v="2793" actId="20577"/>
          <ac:spMkLst>
            <pc:docMk/>
            <pc:sldMk cId="2271720719" sldId="347"/>
            <ac:spMk id="3" creationId="{210D41DF-B7C2-481C-9C81-A900487FB343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2271720719" sldId="347"/>
            <ac:spMk id="4" creationId="{6F2C8C10-4CA7-4FC2-9E3D-661E9225C83F}"/>
          </ac:spMkLst>
        </pc:spChg>
        <pc:spChg chg="mod">
          <ac:chgData name="Ellen Torfs" userId="c6aa1e10-4a12-4511-8c7c-135720d4f277" providerId="ADAL" clId="{B57895B4-7F10-4B12-B7D1-A239A92ABF92}" dt="2022-05-09T13:19:22.814" v="1829" actId="1076"/>
          <ac:spMkLst>
            <pc:docMk/>
            <pc:sldMk cId="2271720719" sldId="347"/>
            <ac:spMk id="7" creationId="{9A77559B-99FD-40FD-9E63-19D19D3487F5}"/>
          </ac:spMkLst>
        </pc:spChg>
        <pc:picChg chg="mod ord">
          <ac:chgData name="Ellen Torfs" userId="c6aa1e10-4a12-4511-8c7c-135720d4f277" providerId="ADAL" clId="{B57895B4-7F10-4B12-B7D1-A239A92ABF92}" dt="2022-05-09T13:19:56.768" v="1896" actId="1076"/>
          <ac:picMkLst>
            <pc:docMk/>
            <pc:sldMk cId="2271720719" sldId="347"/>
            <ac:picMk id="5" creationId="{DD2350C1-7980-4902-990B-19288A8719D2}"/>
          </ac:picMkLst>
        </pc:picChg>
        <pc:picChg chg="mod">
          <ac:chgData name="Ellen Torfs" userId="c6aa1e10-4a12-4511-8c7c-135720d4f277" providerId="ADAL" clId="{B57895B4-7F10-4B12-B7D1-A239A92ABF92}" dt="2022-05-09T13:19:18.959" v="1828" actId="1076"/>
          <ac:picMkLst>
            <pc:docMk/>
            <pc:sldMk cId="2271720719" sldId="347"/>
            <ac:picMk id="6" creationId="{CA163706-C6C8-4570-82A2-95C7CDBD8CDB}"/>
          </ac:picMkLst>
        </pc:picChg>
        <pc:cxnChg chg="mod">
          <ac:chgData name="Ellen Torfs" userId="c6aa1e10-4a12-4511-8c7c-135720d4f277" providerId="ADAL" clId="{B57895B4-7F10-4B12-B7D1-A239A92ABF92}" dt="2022-05-09T13:19:24.799" v="1830" actId="1076"/>
          <ac:cxnSpMkLst>
            <pc:docMk/>
            <pc:sldMk cId="2271720719" sldId="347"/>
            <ac:cxnSpMk id="9" creationId="{80C4F846-D74B-488D-8F9D-11E5A00D788C}"/>
          </ac:cxnSpMkLst>
        </pc:cxnChg>
      </pc:sldChg>
      <pc:sldChg chg="addSp modSp add mod modClrScheme chgLayout">
        <pc:chgData name="Ellen Torfs" userId="c6aa1e10-4a12-4511-8c7c-135720d4f277" providerId="ADAL" clId="{B57895B4-7F10-4B12-B7D1-A239A92ABF92}" dt="2022-05-09T13:33:39.362" v="2796" actId="20577"/>
        <pc:sldMkLst>
          <pc:docMk/>
          <pc:sldMk cId="869399123" sldId="348"/>
        </pc:sldMkLst>
        <pc:spChg chg="add mod ord">
          <ac:chgData name="Ellen Torfs" userId="c6aa1e10-4a12-4511-8c7c-135720d4f277" providerId="ADAL" clId="{B57895B4-7F10-4B12-B7D1-A239A92ABF92}" dt="2022-05-09T13:21:28.284" v="2043" actId="20577"/>
          <ac:spMkLst>
            <pc:docMk/>
            <pc:sldMk cId="869399123" sldId="348"/>
            <ac:spMk id="2" creationId="{87D9B5BD-D14A-52A6-D33F-8B90FE54778B}"/>
          </ac:spMkLst>
        </pc:spChg>
        <pc:spChg chg="mod ord">
          <ac:chgData name="Ellen Torfs" userId="c6aa1e10-4a12-4511-8c7c-135720d4f277" providerId="ADAL" clId="{B57895B4-7F10-4B12-B7D1-A239A92ABF92}" dt="2022-05-09T13:33:39.362" v="2796" actId="20577"/>
          <ac:spMkLst>
            <pc:docMk/>
            <pc:sldMk cId="869399123" sldId="348"/>
            <ac:spMk id="3" creationId="{2F8F0F5A-5AA1-4BA7-8ECF-D23951387F02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869399123" sldId="348"/>
            <ac:spMk id="4" creationId="{2C468D93-CD53-4A2B-B035-8AB1B96F511D}"/>
          </ac:spMkLst>
        </pc:spChg>
        <pc:picChg chg="mod ord">
          <ac:chgData name="Ellen Torfs" userId="c6aa1e10-4a12-4511-8c7c-135720d4f277" providerId="ADAL" clId="{B57895B4-7F10-4B12-B7D1-A239A92ABF92}" dt="2022-05-09T13:20:09.280" v="1898" actId="1076"/>
          <ac:picMkLst>
            <pc:docMk/>
            <pc:sldMk cId="869399123" sldId="348"/>
            <ac:picMk id="6" creationId="{86D478A2-E7B6-49F2-87CD-C33EB8AE8314}"/>
          </ac:picMkLst>
        </pc:picChg>
      </pc:sldChg>
      <pc:sldChg chg="modSp add mod modClrScheme chgLayout">
        <pc:chgData name="Ellen Torfs" userId="c6aa1e10-4a12-4511-8c7c-135720d4f277" providerId="ADAL" clId="{B57895B4-7F10-4B12-B7D1-A239A92ABF92}" dt="2022-05-09T13:40:02.758" v="2812" actId="20577"/>
        <pc:sldMkLst>
          <pc:docMk/>
          <pc:sldMk cId="1354150915" sldId="349"/>
        </pc:sldMkLst>
        <pc:spChg chg="mod ord">
          <ac:chgData name="Ellen Torfs" userId="c6aa1e10-4a12-4511-8c7c-135720d4f277" providerId="ADAL" clId="{B57895B4-7F10-4B12-B7D1-A239A92ABF92}" dt="2022-05-09T13:21:57.154" v="2044" actId="20577"/>
          <ac:spMkLst>
            <pc:docMk/>
            <pc:sldMk cId="1354150915" sldId="349"/>
            <ac:spMk id="2" creationId="{04D50F94-61EC-4A4B-B9B7-E9C9375401DB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1354150915" sldId="349"/>
            <ac:spMk id="3" creationId="{5758B709-92BC-4444-9971-7D697115DD37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1354150915" sldId="349"/>
            <ac:spMk id="4" creationId="{C2B61317-D814-49F5-B494-BF7685EF9EF9}"/>
          </ac:spMkLst>
        </pc:spChg>
        <pc:graphicFrameChg chg="mod modGraphic">
          <ac:chgData name="Ellen Torfs" userId="c6aa1e10-4a12-4511-8c7c-135720d4f277" providerId="ADAL" clId="{B57895B4-7F10-4B12-B7D1-A239A92ABF92}" dt="2022-05-09T13:40:02.758" v="2812" actId="20577"/>
          <ac:graphicFrameMkLst>
            <pc:docMk/>
            <pc:sldMk cId="1354150915" sldId="349"/>
            <ac:graphicFrameMk id="5" creationId="{19875E10-18EC-4201-AEBE-AF3AD0224FC9}"/>
          </ac:graphicFrameMkLst>
        </pc:graphicFrameChg>
      </pc:sldChg>
      <pc:sldChg chg="addSp modSp add mod modClrScheme chgLayout">
        <pc:chgData name="Ellen Torfs" userId="c6aa1e10-4a12-4511-8c7c-135720d4f277" providerId="ADAL" clId="{B57895B4-7F10-4B12-B7D1-A239A92ABF92}" dt="2022-05-09T13:19:09.485" v="1825" actId="20577"/>
        <pc:sldMkLst>
          <pc:docMk/>
          <pc:sldMk cId="2580074065" sldId="351"/>
        </pc:sldMkLst>
        <pc:spChg chg="add mod ord">
          <ac:chgData name="Ellen Torfs" userId="c6aa1e10-4a12-4511-8c7c-135720d4f277" providerId="ADAL" clId="{B57895B4-7F10-4B12-B7D1-A239A92ABF92}" dt="2022-05-09T13:19:09.485" v="1825" actId="20577"/>
          <ac:spMkLst>
            <pc:docMk/>
            <pc:sldMk cId="2580074065" sldId="351"/>
            <ac:spMk id="2" creationId="{EF9F4FDA-3D4F-7C00-4250-103D0184BC76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2580074065" sldId="351"/>
            <ac:spMk id="3" creationId="{C22296C5-38A6-4237-A2A0-970D0D28B691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2580074065" sldId="351"/>
            <ac:spMk id="4" creationId="{97FAEC0B-ED21-4BD9-B853-891489BB3FFD}"/>
          </ac:spMkLst>
        </pc:spChg>
        <pc:picChg chg="mod ord">
          <ac:chgData name="Ellen Torfs" userId="c6aa1e10-4a12-4511-8c7c-135720d4f277" providerId="ADAL" clId="{B57895B4-7F10-4B12-B7D1-A239A92ABF92}" dt="2022-05-09T13:13:19.702" v="1752" actId="1076"/>
          <ac:picMkLst>
            <pc:docMk/>
            <pc:sldMk cId="2580074065" sldId="351"/>
            <ac:picMk id="6" creationId="{5B83E745-AA6E-4125-96D0-F8AF19E00809}"/>
          </ac:picMkLst>
        </pc:picChg>
        <pc:picChg chg="mod">
          <ac:chgData name="Ellen Torfs" userId="c6aa1e10-4a12-4511-8c7c-135720d4f277" providerId="ADAL" clId="{B57895B4-7F10-4B12-B7D1-A239A92ABF92}" dt="2022-05-09T13:14:57.696" v="1792" actId="1076"/>
          <ac:picMkLst>
            <pc:docMk/>
            <pc:sldMk cId="2580074065" sldId="351"/>
            <ac:picMk id="8" creationId="{53D90AF8-DCE7-4ECF-B680-CC60E3B38F13}"/>
          </ac:picMkLst>
        </pc:picChg>
      </pc:sldChg>
      <pc:sldChg chg="addSp modSp add mod modClrScheme chgLayout modNotesTx">
        <pc:chgData name="Ellen Torfs" userId="c6aa1e10-4a12-4511-8c7c-135720d4f277" providerId="ADAL" clId="{B57895B4-7F10-4B12-B7D1-A239A92ABF92}" dt="2022-05-09T12:50:32.918" v="1484" actId="20577"/>
        <pc:sldMkLst>
          <pc:docMk/>
          <pc:sldMk cId="1062070288" sldId="353"/>
        </pc:sldMkLst>
        <pc:spChg chg="add mod ord">
          <ac:chgData name="Ellen Torfs" userId="c6aa1e10-4a12-4511-8c7c-135720d4f277" providerId="ADAL" clId="{B57895B4-7F10-4B12-B7D1-A239A92ABF92}" dt="2022-05-09T12:17:14.648" v="1084" actId="20577"/>
          <ac:spMkLst>
            <pc:docMk/>
            <pc:sldMk cId="1062070288" sldId="353"/>
            <ac:spMk id="2" creationId="{651351FC-7BE6-41D0-9FA5-B37F047904D8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1062070288" sldId="353"/>
            <ac:spMk id="3" creationId="{296AF450-B6F5-4DEB-ACA6-72FBCCE4C3E7}"/>
          </ac:spMkLst>
        </pc:spChg>
        <pc:spChg chg="mod ord">
          <ac:chgData name="Ellen Torfs" userId="c6aa1e10-4a12-4511-8c7c-135720d4f277" providerId="ADAL" clId="{B57895B4-7F10-4B12-B7D1-A239A92ABF92}" dt="2022-05-09T11:49:29.502" v="857" actId="700"/>
          <ac:spMkLst>
            <pc:docMk/>
            <pc:sldMk cId="1062070288" sldId="353"/>
            <ac:spMk id="4" creationId="{A3A00B35-1AA6-4074-B46C-6B5C442FACC3}"/>
          </ac:spMkLst>
        </pc:spChg>
        <pc:picChg chg="mod ord">
          <ac:chgData name="Ellen Torfs" userId="c6aa1e10-4a12-4511-8c7c-135720d4f277" providerId="ADAL" clId="{B57895B4-7F10-4B12-B7D1-A239A92ABF92}" dt="2022-05-09T12:18:33.196" v="1085" actId="1076"/>
          <ac:picMkLst>
            <pc:docMk/>
            <pc:sldMk cId="1062070288" sldId="353"/>
            <ac:picMk id="6" creationId="{41533748-47E8-47C3-B512-1C517B1DCD70}"/>
          </ac:picMkLst>
        </pc:picChg>
      </pc:sldChg>
      <pc:sldChg chg="addSp delSp modSp new mod">
        <pc:chgData name="Ellen Torfs" userId="c6aa1e10-4a12-4511-8c7c-135720d4f277" providerId="ADAL" clId="{B57895B4-7F10-4B12-B7D1-A239A92ABF92}" dt="2022-05-09T12:35:00.503" v="1181"/>
        <pc:sldMkLst>
          <pc:docMk/>
          <pc:sldMk cId="2686058552" sldId="354"/>
        </pc:sldMkLst>
        <pc:spChg chg="del">
          <ac:chgData name="Ellen Torfs" userId="c6aa1e10-4a12-4511-8c7c-135720d4f277" providerId="ADAL" clId="{B57895B4-7F10-4B12-B7D1-A239A92ABF92}" dt="2022-05-09T12:34:42.417" v="1178" actId="478"/>
          <ac:spMkLst>
            <pc:docMk/>
            <pc:sldMk cId="2686058552" sldId="354"/>
            <ac:spMk id="2" creationId="{F447CFBD-EBA0-08B3-6CB5-52B963DBB71F}"/>
          </ac:spMkLst>
        </pc:spChg>
        <pc:spChg chg="mod">
          <ac:chgData name="Ellen Torfs" userId="c6aa1e10-4a12-4511-8c7c-135720d4f277" providerId="ADAL" clId="{B57895B4-7F10-4B12-B7D1-A239A92ABF92}" dt="2022-05-09T12:34:32.362" v="1175" actId="20577"/>
          <ac:spMkLst>
            <pc:docMk/>
            <pc:sldMk cId="2686058552" sldId="354"/>
            <ac:spMk id="3" creationId="{1242DCDF-6765-A2C3-E028-1FF6D7C364F1}"/>
          </ac:spMkLst>
        </pc:spChg>
        <pc:picChg chg="add mod">
          <ac:chgData name="Ellen Torfs" userId="c6aa1e10-4a12-4511-8c7c-135720d4f277" providerId="ADAL" clId="{B57895B4-7F10-4B12-B7D1-A239A92ABF92}" dt="2022-05-09T12:35:00.503" v="1181"/>
          <ac:picMkLst>
            <pc:docMk/>
            <pc:sldMk cId="2686058552" sldId="354"/>
            <ac:picMk id="1026" creationId="{D924FDE4-77F0-7353-E5AD-81200CC4582F}"/>
          </ac:picMkLst>
        </pc:picChg>
      </pc:sldChg>
      <pc:sldChg chg="modSp new mod modNotesTx">
        <pc:chgData name="Ellen Torfs" userId="c6aa1e10-4a12-4511-8c7c-135720d4f277" providerId="ADAL" clId="{B57895B4-7F10-4B12-B7D1-A239A92ABF92}" dt="2022-05-09T12:49:02.879" v="1380" actId="113"/>
        <pc:sldMkLst>
          <pc:docMk/>
          <pc:sldMk cId="2946755818" sldId="355"/>
        </pc:sldMkLst>
        <pc:spChg chg="mod">
          <ac:chgData name="Ellen Torfs" userId="c6aa1e10-4a12-4511-8c7c-135720d4f277" providerId="ADAL" clId="{B57895B4-7F10-4B12-B7D1-A239A92ABF92}" dt="2022-05-09T12:49:02.879" v="1380" actId="113"/>
          <ac:spMkLst>
            <pc:docMk/>
            <pc:sldMk cId="2946755818" sldId="355"/>
            <ac:spMk id="2" creationId="{567FC2ED-AA8B-20A8-D135-C8DE75A8DF25}"/>
          </ac:spMkLst>
        </pc:spChg>
        <pc:spChg chg="mod">
          <ac:chgData name="Ellen Torfs" userId="c6aa1e10-4a12-4511-8c7c-135720d4f277" providerId="ADAL" clId="{B57895B4-7F10-4B12-B7D1-A239A92ABF92}" dt="2022-05-09T12:40:42.268" v="1216" actId="20577"/>
          <ac:spMkLst>
            <pc:docMk/>
            <pc:sldMk cId="2946755818" sldId="355"/>
            <ac:spMk id="3" creationId="{73E806A6-B939-5D06-3394-0F5506E4910B}"/>
          </ac:spMkLst>
        </pc:spChg>
      </pc:sldChg>
      <pc:sldChg chg="addSp delSp modSp add mod modClrScheme chgLayout">
        <pc:chgData name="Ellen Torfs" userId="c6aa1e10-4a12-4511-8c7c-135720d4f277" providerId="ADAL" clId="{B57895B4-7F10-4B12-B7D1-A239A92ABF92}" dt="2022-05-16T11:53:57.507" v="2885" actId="1036"/>
        <pc:sldMkLst>
          <pc:docMk/>
          <pc:sldMk cId="224783158" sldId="356"/>
        </pc:sldMkLst>
        <pc:spChg chg="add del mod ord">
          <ac:chgData name="Ellen Torfs" userId="c6aa1e10-4a12-4511-8c7c-135720d4f277" providerId="ADAL" clId="{B57895B4-7F10-4B12-B7D1-A239A92ABF92}" dt="2022-05-09T12:56:34.583" v="1669" actId="478"/>
          <ac:spMkLst>
            <pc:docMk/>
            <pc:sldMk cId="224783158" sldId="356"/>
            <ac:spMk id="2" creationId="{90263FE4-E055-6B3E-730D-2B618981DC3F}"/>
          </ac:spMkLst>
        </pc:spChg>
        <pc:spChg chg="mod ord">
          <ac:chgData name="Ellen Torfs" userId="c6aa1e10-4a12-4511-8c7c-135720d4f277" providerId="ADAL" clId="{B57895B4-7F10-4B12-B7D1-A239A92ABF92}" dt="2022-05-09T13:24:49.802" v="2184" actId="700"/>
          <ac:spMkLst>
            <pc:docMk/>
            <pc:sldMk cId="224783158" sldId="356"/>
            <ac:spMk id="3" creationId="{69C53B0F-CD3B-40DE-A31A-A0603402B2C3}"/>
          </ac:spMkLst>
        </pc:spChg>
        <pc:spChg chg="mod ord">
          <ac:chgData name="Ellen Torfs" userId="c6aa1e10-4a12-4511-8c7c-135720d4f277" providerId="ADAL" clId="{B57895B4-7F10-4B12-B7D1-A239A92ABF92}" dt="2022-05-09T13:24:49.802" v="2184" actId="700"/>
          <ac:spMkLst>
            <pc:docMk/>
            <pc:sldMk cId="224783158" sldId="356"/>
            <ac:spMk id="4" creationId="{FA85CCC6-DEC5-4DA2-807A-CB4A977C3B2E}"/>
          </ac:spMkLst>
        </pc:spChg>
        <pc:spChg chg="add mod ord">
          <ac:chgData name="Ellen Torfs" userId="c6aa1e10-4a12-4511-8c7c-135720d4f277" providerId="ADAL" clId="{B57895B4-7F10-4B12-B7D1-A239A92ABF92}" dt="2022-05-09T13:32:17.921" v="2775" actId="20577"/>
          <ac:spMkLst>
            <pc:docMk/>
            <pc:sldMk cId="224783158" sldId="356"/>
            <ac:spMk id="5" creationId="{34E94F24-ABF5-2E44-3646-51FA2F3FF00D}"/>
          </ac:spMkLst>
        </pc:spChg>
        <pc:spChg chg="add mod">
          <ac:chgData name="Ellen Torfs" userId="c6aa1e10-4a12-4511-8c7c-135720d4f277" providerId="ADAL" clId="{B57895B4-7F10-4B12-B7D1-A239A92ABF92}" dt="2022-05-16T11:53:57.507" v="2885" actId="1036"/>
          <ac:spMkLst>
            <pc:docMk/>
            <pc:sldMk cId="224783158" sldId="356"/>
            <ac:spMk id="7" creationId="{1E25F8B5-8C4A-128C-F6D6-F3236B7EF66E}"/>
          </ac:spMkLst>
        </pc:spChg>
        <pc:picChg chg="mod ord">
          <ac:chgData name="Ellen Torfs" userId="c6aa1e10-4a12-4511-8c7c-135720d4f277" providerId="ADAL" clId="{B57895B4-7F10-4B12-B7D1-A239A92ABF92}" dt="2022-05-09T13:32:25.424" v="2776" actId="1076"/>
          <ac:picMkLst>
            <pc:docMk/>
            <pc:sldMk cId="224783158" sldId="356"/>
            <ac:picMk id="6" creationId="{11D348AB-74D7-4230-9196-250749CD3623}"/>
          </ac:picMkLst>
        </pc:picChg>
        <pc:picChg chg="del mod">
          <ac:chgData name="Ellen Torfs" userId="c6aa1e10-4a12-4511-8c7c-135720d4f277" providerId="ADAL" clId="{B57895B4-7F10-4B12-B7D1-A239A92ABF92}" dt="2022-05-09T13:24:37.163" v="2180" actId="478"/>
          <ac:picMkLst>
            <pc:docMk/>
            <pc:sldMk cId="224783158" sldId="356"/>
            <ac:picMk id="8" creationId="{14218BD2-EBC2-4AE3-971E-1B86B661F1E9}"/>
          </ac:picMkLst>
        </pc:picChg>
      </pc:sldChg>
      <pc:sldChg chg="new del">
        <pc:chgData name="Ellen Torfs" userId="c6aa1e10-4a12-4511-8c7c-135720d4f277" providerId="ADAL" clId="{B57895B4-7F10-4B12-B7D1-A239A92ABF92}" dt="2022-05-09T12:54:22.471" v="1644" actId="47"/>
        <pc:sldMkLst>
          <pc:docMk/>
          <pc:sldMk cId="3246481523" sldId="356"/>
        </pc:sldMkLst>
      </pc:sldChg>
      <pc:sldChg chg="addSp modSp add mod modClrScheme chgLayout">
        <pc:chgData name="Ellen Torfs" userId="c6aa1e10-4a12-4511-8c7c-135720d4f277" providerId="ADAL" clId="{B57895B4-7F10-4B12-B7D1-A239A92ABF92}" dt="2022-05-09T13:44:06.127" v="2859" actId="20577"/>
        <pc:sldMkLst>
          <pc:docMk/>
          <pc:sldMk cId="913209582" sldId="357"/>
        </pc:sldMkLst>
        <pc:spChg chg="add mod ord">
          <ac:chgData name="Ellen Torfs" userId="c6aa1e10-4a12-4511-8c7c-135720d4f277" providerId="ADAL" clId="{B57895B4-7F10-4B12-B7D1-A239A92ABF92}" dt="2022-05-09T13:44:06.127" v="2859" actId="20577"/>
          <ac:spMkLst>
            <pc:docMk/>
            <pc:sldMk cId="913209582" sldId="357"/>
            <ac:spMk id="2" creationId="{D549E7FC-2631-33AF-DC6A-13C712EF7F2D}"/>
          </ac:spMkLst>
        </pc:spChg>
        <pc:spChg chg="mod ord">
          <ac:chgData name="Ellen Torfs" userId="c6aa1e10-4a12-4511-8c7c-135720d4f277" providerId="ADAL" clId="{B57895B4-7F10-4B12-B7D1-A239A92ABF92}" dt="2022-05-09T13:34:26.254" v="2810" actId="20577"/>
          <ac:spMkLst>
            <pc:docMk/>
            <pc:sldMk cId="913209582" sldId="357"/>
            <ac:spMk id="3" creationId="{03E11E18-8BCC-4C91-909E-24ECD283A727}"/>
          </ac:spMkLst>
        </pc:spChg>
        <pc:spChg chg="mod ord">
          <ac:chgData name="Ellen Torfs" userId="c6aa1e10-4a12-4511-8c7c-135720d4f277" providerId="ADAL" clId="{B57895B4-7F10-4B12-B7D1-A239A92ABF92}" dt="2022-05-09T12:55:00.805" v="1646" actId="700"/>
          <ac:spMkLst>
            <pc:docMk/>
            <pc:sldMk cId="913209582" sldId="357"/>
            <ac:spMk id="4" creationId="{E089C995-3D8D-45A8-BC2A-FFBD12FED045}"/>
          </ac:spMkLst>
        </pc:spChg>
        <pc:picChg chg="mod ord">
          <ac:chgData name="Ellen Torfs" userId="c6aa1e10-4a12-4511-8c7c-135720d4f277" providerId="ADAL" clId="{B57895B4-7F10-4B12-B7D1-A239A92ABF92}" dt="2022-05-09T13:23:27.920" v="2176" actId="1076"/>
          <ac:picMkLst>
            <pc:docMk/>
            <pc:sldMk cId="913209582" sldId="357"/>
            <ac:picMk id="8" creationId="{7A0A4C39-EC6F-4F1B-90CE-C4B0AB1952F4}"/>
          </ac:picMkLst>
        </pc:picChg>
      </pc:sldChg>
    </pc:docChg>
  </pc:docChgLst>
  <pc:docChgLst>
    <pc:chgData name="Ellen Torfs" userId="c6aa1e10-4a12-4511-8c7c-135720d4f277" providerId="ADAL" clId="{41D8CDD9-F128-4A48-8FA9-F82374717F35}"/>
    <pc:docChg chg="undo custSel addSld delSld modSld addMainMaster delMainMaster modMainMaster">
      <pc:chgData name="Ellen Torfs" userId="c6aa1e10-4a12-4511-8c7c-135720d4f277" providerId="ADAL" clId="{41D8CDD9-F128-4A48-8FA9-F82374717F35}" dt="2022-03-28T10:20:32.774" v="648" actId="20577"/>
      <pc:docMkLst>
        <pc:docMk/>
      </pc:docMkLst>
      <pc:sldChg chg="modSp mod">
        <pc:chgData name="Ellen Torfs" userId="c6aa1e10-4a12-4511-8c7c-135720d4f277" providerId="ADAL" clId="{41D8CDD9-F128-4A48-8FA9-F82374717F35}" dt="2022-03-14T20:31:32.443" v="18" actId="20577"/>
        <pc:sldMkLst>
          <pc:docMk/>
          <pc:sldMk cId="3022388542" sldId="256"/>
        </pc:sldMkLst>
        <pc:spChg chg="mod">
          <ac:chgData name="Ellen Torfs" userId="c6aa1e10-4a12-4511-8c7c-135720d4f277" providerId="ADAL" clId="{41D8CDD9-F128-4A48-8FA9-F82374717F35}" dt="2022-03-14T20:31:32.443" v="18" actId="20577"/>
          <ac:spMkLst>
            <pc:docMk/>
            <pc:sldMk cId="3022388542" sldId="256"/>
            <ac:spMk id="2" creationId="{00000000-0000-0000-0000-000000000000}"/>
          </ac:spMkLst>
        </pc:spChg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915363634" sldId="257"/>
        </pc:sldMkLst>
      </pc:sldChg>
      <pc:sldChg chg="modSp add mod modClrScheme chgLayout">
        <pc:chgData name="Ellen Torfs" userId="c6aa1e10-4a12-4511-8c7c-135720d4f277" providerId="ADAL" clId="{41D8CDD9-F128-4A48-8FA9-F82374717F35}" dt="2022-03-14T20:40:28.044" v="338" actId="20577"/>
        <pc:sldMkLst>
          <pc:docMk/>
          <pc:sldMk cId="2617280484" sldId="257"/>
        </pc:sldMkLst>
        <pc:spChg chg="mod ord">
          <ac:chgData name="Ellen Torfs" userId="c6aa1e10-4a12-4511-8c7c-135720d4f277" providerId="ADAL" clId="{41D8CDD9-F128-4A48-8FA9-F82374717F35}" dt="2022-03-14T20:40:01.433" v="323" actId="20577"/>
          <ac:spMkLst>
            <pc:docMk/>
            <pc:sldMk cId="2617280484" sldId="257"/>
            <ac:spMk id="2" creationId="{769671A9-C2F1-4108-9DAF-1504864049DC}"/>
          </ac:spMkLst>
        </pc:spChg>
        <pc:spChg chg="mod ord">
          <ac:chgData name="Ellen Torfs" userId="c6aa1e10-4a12-4511-8c7c-135720d4f277" providerId="ADAL" clId="{41D8CDD9-F128-4A48-8FA9-F82374717F35}" dt="2022-03-14T20:33:37.400" v="59" actId="20577"/>
          <ac:spMkLst>
            <pc:docMk/>
            <pc:sldMk cId="2617280484" sldId="257"/>
            <ac:spMk id="3" creationId="{6DB36DC1-0C5E-4693-B977-FB91ED25907F}"/>
          </ac:spMkLst>
        </pc:spChg>
        <pc:spChg chg="mod ord">
          <ac:chgData name="Ellen Torfs" userId="c6aa1e10-4a12-4511-8c7c-135720d4f277" providerId="ADAL" clId="{41D8CDD9-F128-4A48-8FA9-F82374717F35}" dt="2022-03-14T20:32:59.230" v="31" actId="27636"/>
          <ac:spMkLst>
            <pc:docMk/>
            <pc:sldMk cId="2617280484" sldId="257"/>
            <ac:spMk id="4" creationId="{CFB826D7-332A-447F-9375-746654572CA3}"/>
          </ac:spMkLst>
        </pc:spChg>
        <pc:spChg chg="mod ord">
          <ac:chgData name="Ellen Torfs" userId="c6aa1e10-4a12-4511-8c7c-135720d4f277" providerId="ADAL" clId="{41D8CDD9-F128-4A48-8FA9-F82374717F35}" dt="2022-03-14T20:33:10.600" v="42" actId="20577"/>
          <ac:spMkLst>
            <pc:docMk/>
            <pc:sldMk cId="2617280484" sldId="257"/>
            <ac:spMk id="16" creationId="{FE8ECD1D-3A68-4B9A-A83C-5624E79A836A}"/>
          </ac:spMkLst>
        </pc:spChg>
        <pc:graphicFrameChg chg="mod modGraphic">
          <ac:chgData name="Ellen Torfs" userId="c6aa1e10-4a12-4511-8c7c-135720d4f277" providerId="ADAL" clId="{41D8CDD9-F128-4A48-8FA9-F82374717F35}" dt="2022-03-14T20:40:28.044" v="338" actId="20577"/>
          <ac:graphicFrameMkLst>
            <pc:docMk/>
            <pc:sldMk cId="2617280484" sldId="257"/>
            <ac:graphicFrameMk id="8" creationId="{CCAEC848-93BC-4E68-9E97-63AEBD931C46}"/>
          </ac:graphicFrameMkLst>
        </pc:graphicFrameChg>
      </pc:sldChg>
      <pc:sldChg chg="modSp add mod modClrScheme chgLayout">
        <pc:chgData name="Ellen Torfs" userId="c6aa1e10-4a12-4511-8c7c-135720d4f277" providerId="ADAL" clId="{41D8CDD9-F128-4A48-8FA9-F82374717F35}" dt="2022-03-28T10:20:32.774" v="648" actId="20577"/>
        <pc:sldMkLst>
          <pc:docMk/>
          <pc:sldMk cId="1135456821" sldId="258"/>
        </pc:sldMkLst>
        <pc:spChg chg="mod ord">
          <ac:chgData name="Ellen Torfs" userId="c6aa1e10-4a12-4511-8c7c-135720d4f277" providerId="ADAL" clId="{41D8CDD9-F128-4A48-8FA9-F82374717F35}" dt="2022-03-28T10:20:32.774" v="648" actId="20577"/>
          <ac:spMkLst>
            <pc:docMk/>
            <pc:sldMk cId="1135456821" sldId="258"/>
            <ac:spMk id="2" creationId="{819CB93C-BF46-4FDA-951E-03C6EB6281B8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35456821" sldId="258"/>
            <ac:spMk id="3" creationId="{70D19769-540B-4762-AC1D-46A99889BF65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35456821" sldId="258"/>
            <ac:spMk id="4" creationId="{5D19D219-B949-4B63-A24E-64B5BC9AC4BD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35456821" sldId="258"/>
            <ac:spMk id="5" creationId="{016D2CD0-3044-42CD-BC6B-D3C2DD659B7C}"/>
          </ac:spMkLst>
        </pc:spChg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320100945" sldId="258"/>
        </pc:sldMkLst>
      </pc:sldChg>
      <pc:sldChg chg="modSp add mod modClrScheme chgLayout">
        <pc:chgData name="Ellen Torfs" userId="c6aa1e10-4a12-4511-8c7c-135720d4f277" providerId="ADAL" clId="{41D8CDD9-F128-4A48-8FA9-F82374717F35}" dt="2022-03-14T20:32:59.176" v="30" actId="700"/>
        <pc:sldMkLst>
          <pc:docMk/>
          <pc:sldMk cId="959631587" sldId="259"/>
        </pc:sldMkLst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959631587" sldId="259"/>
            <ac:spMk id="2" creationId="{5EF88221-5B18-4ED9-ABE6-7842F39E1D0D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959631587" sldId="259"/>
            <ac:spMk id="3" creationId="{AA7B607C-856C-4BD9-9C33-587BF6964C85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959631587" sldId="259"/>
            <ac:spMk id="4" creationId="{35AB7685-B622-41B5-8699-F6FF585DA254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959631587" sldId="259"/>
            <ac:spMk id="5" creationId="{68CAF861-622B-450F-9194-BCD19587EDE7}"/>
          </ac:spMkLst>
        </pc:spChg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229448176" sldId="259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617093651" sldId="260"/>
        </pc:sldMkLst>
      </pc:sldChg>
      <pc:sldChg chg="modSp add mod modClrScheme chgLayout">
        <pc:chgData name="Ellen Torfs" userId="c6aa1e10-4a12-4511-8c7c-135720d4f277" providerId="ADAL" clId="{41D8CDD9-F128-4A48-8FA9-F82374717F35}" dt="2022-03-28T10:18:50.609" v="614" actId="20577"/>
        <pc:sldMkLst>
          <pc:docMk/>
          <pc:sldMk cId="2679150034" sldId="260"/>
        </pc:sldMkLst>
        <pc:spChg chg="mod ord">
          <ac:chgData name="Ellen Torfs" userId="c6aa1e10-4a12-4511-8c7c-135720d4f277" providerId="ADAL" clId="{41D8CDD9-F128-4A48-8FA9-F82374717F35}" dt="2022-03-28T10:18:50.609" v="614" actId="20577"/>
          <ac:spMkLst>
            <pc:docMk/>
            <pc:sldMk cId="2679150034" sldId="260"/>
            <ac:spMk id="2" creationId="{688183A6-70D6-454A-8B1A-C6852A249368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2679150034" sldId="260"/>
            <ac:spMk id="3" creationId="{F700A747-801A-4524-886B-17BA58A24721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2679150034" sldId="260"/>
            <ac:spMk id="4" creationId="{8ACDE937-C888-47EA-BA3C-AEBF6911D105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2679150034" sldId="260"/>
            <ac:spMk id="5" creationId="{793FE7D9-9CEC-4211-A7B1-2FF1FA140990}"/>
          </ac:spMkLst>
        </pc:spChg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553638552" sldId="261"/>
        </pc:sldMkLst>
      </pc:sldChg>
      <pc:sldChg chg="modSp add mod modClrScheme chgLayout">
        <pc:chgData name="Ellen Torfs" userId="c6aa1e10-4a12-4511-8c7c-135720d4f277" providerId="ADAL" clId="{41D8CDD9-F128-4A48-8FA9-F82374717F35}" dt="2022-03-14T21:18:45.273" v="470" actId="20577"/>
        <pc:sldMkLst>
          <pc:docMk/>
          <pc:sldMk cId="1118926834" sldId="261"/>
        </pc:sldMkLst>
        <pc:spChg chg="mod ord">
          <ac:chgData name="Ellen Torfs" userId="c6aa1e10-4a12-4511-8c7c-135720d4f277" providerId="ADAL" clId="{41D8CDD9-F128-4A48-8FA9-F82374717F35}" dt="2022-03-14T21:18:45.273" v="470" actId="20577"/>
          <ac:spMkLst>
            <pc:docMk/>
            <pc:sldMk cId="1118926834" sldId="261"/>
            <ac:spMk id="2" creationId="{63B37C04-14CE-4C47-8ED4-F78E61AE0664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18926834" sldId="261"/>
            <ac:spMk id="3" creationId="{C7AA2F43-64A0-41F9-8727-46F845E3BAF3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18926834" sldId="261"/>
            <ac:spMk id="4" creationId="{82C00E6F-2BC7-40CB-91AF-841D32672D68}"/>
          </ac:spMkLst>
        </pc:spChg>
        <pc:spChg chg="mod ord">
          <ac:chgData name="Ellen Torfs" userId="c6aa1e10-4a12-4511-8c7c-135720d4f277" providerId="ADAL" clId="{41D8CDD9-F128-4A48-8FA9-F82374717F35}" dt="2022-03-14T20:32:59.176" v="30" actId="700"/>
          <ac:spMkLst>
            <pc:docMk/>
            <pc:sldMk cId="1118926834" sldId="261"/>
            <ac:spMk id="5" creationId="{5E0DE5A1-A5D1-484A-9461-24BC6797B47E}"/>
          </ac:spMkLst>
        </pc:spChg>
        <pc:picChg chg="mod">
          <ac:chgData name="Ellen Torfs" userId="c6aa1e10-4a12-4511-8c7c-135720d4f277" providerId="ADAL" clId="{41D8CDD9-F128-4A48-8FA9-F82374717F35}" dt="2022-03-14T21:17:22.650" v="433" actId="1076"/>
          <ac:picMkLst>
            <pc:docMk/>
            <pc:sldMk cId="1118926834" sldId="261"/>
            <ac:picMk id="7" creationId="{EED004C5-5A8A-422A-949F-DDEFEF7257FD}"/>
          </ac:picMkLst>
        </pc:picChg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4288207076" sldId="262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857766641" sldId="263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197774300" sldId="264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12391253" sldId="265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464071367" sldId="266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3849220416" sldId="267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539443618" sldId="268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4287829916" sldId="269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349942112" sldId="270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833836327" sldId="271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3213470558" sldId="272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86234188" sldId="274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411301407" sldId="275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223724982" sldId="276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224038606" sldId="277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972090826" sldId="278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3506492038" sldId="431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106628587" sldId="432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1797935948" sldId="433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3059235418" sldId="434"/>
        </pc:sldMkLst>
      </pc:sldChg>
      <pc:sldChg chg="del">
        <pc:chgData name="Ellen Torfs" userId="c6aa1e10-4a12-4511-8c7c-135720d4f277" providerId="ADAL" clId="{41D8CDD9-F128-4A48-8FA9-F82374717F35}" dt="2022-03-14T20:31:38.087" v="19" actId="47"/>
        <pc:sldMkLst>
          <pc:docMk/>
          <pc:sldMk cId="2885643122" sldId="435"/>
        </pc:sldMkLst>
      </pc:sldChg>
      <pc:sldMasterChg chg="add del addSldLayout delSldLayout">
        <pc:chgData name="Ellen Torfs" userId="c6aa1e10-4a12-4511-8c7c-135720d4f277" providerId="ADAL" clId="{41D8CDD9-F128-4A48-8FA9-F82374717F35}" dt="2022-03-14T20:32:59.176" v="30" actId="700"/>
        <pc:sldMasterMkLst>
          <pc:docMk/>
          <pc:sldMasterMk cId="0" sldId="2147483648"/>
        </pc:sldMasterMkLst>
        <pc:sldLayoutChg chg="add del">
          <pc:chgData name="Ellen Torfs" userId="c6aa1e10-4a12-4511-8c7c-135720d4f277" providerId="ADAL" clId="{41D8CDD9-F128-4A48-8FA9-F82374717F35}" dt="2022-03-14T20:32:59.176" v="30" actId="700"/>
          <pc:sldLayoutMkLst>
            <pc:docMk/>
            <pc:sldMasterMk cId="0" sldId="2147483648"/>
            <pc:sldLayoutMk cId="0" sldId="2147483650"/>
          </pc:sldLayoutMkLst>
        </pc:sldLayoutChg>
      </pc:sldMasterChg>
      <pc:sldMasterChg chg="replId">
        <pc:chgData name="Ellen Torfs" userId="c6aa1e10-4a12-4511-8c7c-135720d4f277" providerId="ADAL" clId="{41D8CDD9-F128-4A48-8FA9-F82374717F35}" dt="2022-03-14T20:32:15.543" v="20" actId="27028"/>
        <pc:sldMasterMkLst>
          <pc:docMk/>
          <pc:sldMasterMk cId="1375580336" sldId="2147483712"/>
        </pc:sldMasterMkLst>
      </pc:sldMasterChg>
    </pc:docChg>
  </pc:docChgLst>
  <pc:docChgLst>
    <pc:chgData name="Ellen Torfs" userId="c6aa1e10-4a12-4511-8c7c-135720d4f277" providerId="ADAL" clId="{220C0754-9F83-45B2-8083-AD8349570C8C}"/>
    <pc:docChg chg="undo custSel addSld delSld modSld sldOrd addMainMaster delMainMaster">
      <pc:chgData name="Ellen Torfs" userId="c6aa1e10-4a12-4511-8c7c-135720d4f277" providerId="ADAL" clId="{220C0754-9F83-45B2-8083-AD8349570C8C}" dt="2022-05-09T08:44:58.969" v="5818" actId="20577"/>
      <pc:docMkLst>
        <pc:docMk/>
      </pc:docMkLst>
      <pc:sldChg chg="modSp mod">
        <pc:chgData name="Ellen Torfs" userId="c6aa1e10-4a12-4511-8c7c-135720d4f277" providerId="ADAL" clId="{220C0754-9F83-45B2-8083-AD8349570C8C}" dt="2022-05-04T06:55:12.269" v="27" actId="6549"/>
        <pc:sldMkLst>
          <pc:docMk/>
          <pc:sldMk cId="3022388542" sldId="256"/>
        </pc:sldMkLst>
        <pc:spChg chg="mod">
          <ac:chgData name="Ellen Torfs" userId="c6aa1e10-4a12-4511-8c7c-135720d4f277" providerId="ADAL" clId="{220C0754-9F83-45B2-8083-AD8349570C8C}" dt="2022-05-04T06:55:12.269" v="27" actId="6549"/>
          <ac:spMkLst>
            <pc:docMk/>
            <pc:sldMk cId="3022388542" sldId="256"/>
            <ac:spMk id="2" creationId="{00000000-0000-0000-0000-000000000000}"/>
          </ac:spMkLst>
        </pc:spChg>
      </pc:sldChg>
      <pc:sldChg chg="add del">
        <pc:chgData name="Ellen Torfs" userId="c6aa1e10-4a12-4511-8c7c-135720d4f277" providerId="ADAL" clId="{220C0754-9F83-45B2-8083-AD8349570C8C}" dt="2022-05-04T06:58:05.920" v="295" actId="47"/>
        <pc:sldMkLst>
          <pc:docMk/>
          <pc:sldMk cId="651013645" sldId="257"/>
        </pc:sldMkLst>
      </pc:sldChg>
      <pc:sldChg chg="modSp add del mod modClrScheme chgLayout">
        <pc:chgData name="Ellen Torfs" userId="c6aa1e10-4a12-4511-8c7c-135720d4f277" providerId="ADAL" clId="{220C0754-9F83-45B2-8083-AD8349570C8C}" dt="2022-05-04T06:57:47.847" v="209" actId="47"/>
        <pc:sldMkLst>
          <pc:docMk/>
          <pc:sldMk cId="1621023683" sldId="257"/>
        </pc:sldMkLst>
        <pc:spChg chg="mod ord">
          <ac:chgData name="Ellen Torfs" userId="c6aa1e10-4a12-4511-8c7c-135720d4f277" providerId="ADAL" clId="{220C0754-9F83-45B2-8083-AD8349570C8C}" dt="2022-05-04T06:57:42.048" v="208" actId="700"/>
          <ac:spMkLst>
            <pc:docMk/>
            <pc:sldMk cId="1621023683" sldId="257"/>
            <ac:spMk id="2" creationId="{00000000-0000-0000-0000-000000000000}"/>
          </ac:spMkLst>
        </pc:spChg>
        <pc:spChg chg="mod ord">
          <ac:chgData name="Ellen Torfs" userId="c6aa1e10-4a12-4511-8c7c-135720d4f277" providerId="ADAL" clId="{220C0754-9F83-45B2-8083-AD8349570C8C}" dt="2022-05-04T06:57:42.048" v="208" actId="700"/>
          <ac:spMkLst>
            <pc:docMk/>
            <pc:sldMk cId="1621023683" sldId="257"/>
            <ac:spMk id="3" creationId="{00000000-0000-0000-0000-000000000000}"/>
          </ac:spMkLst>
        </pc:spChg>
        <pc:spChg chg="mod ord">
          <ac:chgData name="Ellen Torfs" userId="c6aa1e10-4a12-4511-8c7c-135720d4f277" providerId="ADAL" clId="{220C0754-9F83-45B2-8083-AD8349570C8C}" dt="2022-05-04T06:57:42.048" v="208" actId="700"/>
          <ac:spMkLst>
            <pc:docMk/>
            <pc:sldMk cId="1621023683" sldId="257"/>
            <ac:spMk id="4" creationId="{00000000-0000-0000-0000-000000000000}"/>
          </ac:spMkLst>
        </pc:sp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2338883728" sldId="257"/>
        </pc:sldMkLst>
      </pc:sldChg>
      <pc:sldChg chg="del">
        <pc:chgData name="Ellen Torfs" userId="c6aa1e10-4a12-4511-8c7c-135720d4f277" providerId="ADAL" clId="{220C0754-9F83-45B2-8083-AD8349570C8C}" dt="2022-05-04T06:55:21.353" v="28" actId="47"/>
        <pc:sldMkLst>
          <pc:docMk/>
          <pc:sldMk cId="2617280484" sldId="257"/>
        </pc:sldMkLst>
      </pc:sldChg>
      <pc:sldChg chg="add del">
        <pc:chgData name="Ellen Torfs" userId="c6aa1e10-4a12-4511-8c7c-135720d4f277" providerId="ADAL" clId="{220C0754-9F83-45B2-8083-AD8349570C8C}" dt="2022-05-04T06:56:29.689" v="203" actId="47"/>
        <pc:sldMkLst>
          <pc:docMk/>
          <pc:sldMk cId="4031205531" sldId="257"/>
        </pc:sldMkLst>
      </pc:sldChg>
      <pc:sldChg chg="del">
        <pc:chgData name="Ellen Torfs" userId="c6aa1e10-4a12-4511-8c7c-135720d4f277" providerId="ADAL" clId="{220C0754-9F83-45B2-8083-AD8349570C8C}" dt="2022-05-04T06:55:21.353" v="28" actId="47"/>
        <pc:sldMkLst>
          <pc:docMk/>
          <pc:sldMk cId="1135456821" sldId="258"/>
        </pc:sldMkLst>
      </pc:sldChg>
      <pc:sldChg chg="addSp modSp add del mod modClrScheme chgLayout">
        <pc:chgData name="Ellen Torfs" userId="c6aa1e10-4a12-4511-8c7c-135720d4f277" providerId="ADAL" clId="{220C0754-9F83-45B2-8083-AD8349570C8C}" dt="2022-05-04T07:30:21.205" v="1082" actId="1035"/>
        <pc:sldMkLst>
          <pc:docMk/>
          <pc:sldMk cId="1621023683" sldId="258"/>
        </pc:sldMkLst>
        <pc:spChg chg="mod ord">
          <ac:chgData name="Ellen Torfs" userId="c6aa1e10-4a12-4511-8c7c-135720d4f277" providerId="ADAL" clId="{220C0754-9F83-45B2-8083-AD8349570C8C}" dt="2022-05-04T07:14:47.268" v="489" actId="20577"/>
          <ac:spMkLst>
            <pc:docMk/>
            <pc:sldMk cId="1621023683" sldId="258"/>
            <ac:spMk id="2" creationId="{00000000-0000-0000-0000-00000000000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621023683" sldId="258"/>
            <ac:spMk id="3" creationId="{00000000-0000-0000-0000-00000000000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621023683" sldId="258"/>
            <ac:spMk id="4" creationId="{00000000-0000-0000-0000-000000000000}"/>
          </ac:spMkLst>
        </pc:spChg>
        <pc:spChg chg="add mod">
          <ac:chgData name="Ellen Torfs" userId="c6aa1e10-4a12-4511-8c7c-135720d4f277" providerId="ADAL" clId="{220C0754-9F83-45B2-8083-AD8349570C8C}" dt="2022-05-04T07:30:21.205" v="1082" actId="1035"/>
          <ac:spMkLst>
            <pc:docMk/>
            <pc:sldMk cId="1621023683" sldId="258"/>
            <ac:spMk id="6" creationId="{C3E57D24-DAA1-45EE-AD8F-4781170A6C3F}"/>
          </ac:spMkLst>
        </pc:spChg>
        <pc:picChg chg="add mod">
          <ac:chgData name="Ellen Torfs" userId="c6aa1e10-4a12-4511-8c7c-135720d4f277" providerId="ADAL" clId="{220C0754-9F83-45B2-8083-AD8349570C8C}" dt="2022-05-04T07:18:24.682" v="550" actId="1076"/>
          <ac:picMkLst>
            <pc:docMk/>
            <pc:sldMk cId="1621023683" sldId="258"/>
            <ac:picMk id="5" creationId="{CCFAD4B6-2B0A-477A-8872-8ABF5D8E9B58}"/>
          </ac:picMkLst>
        </pc:picChg>
      </pc:sldChg>
      <pc:sldChg chg="del">
        <pc:chgData name="Ellen Torfs" userId="c6aa1e10-4a12-4511-8c7c-135720d4f277" providerId="ADAL" clId="{220C0754-9F83-45B2-8083-AD8349570C8C}" dt="2022-05-04T06:55:21.353" v="28" actId="47"/>
        <pc:sldMkLst>
          <pc:docMk/>
          <pc:sldMk cId="959631587" sldId="259"/>
        </pc:sldMkLst>
      </pc:sldChg>
      <pc:sldChg chg="addSp modSp add del mod modClrScheme chgLayout">
        <pc:chgData name="Ellen Torfs" userId="c6aa1e10-4a12-4511-8c7c-135720d4f277" providerId="ADAL" clId="{220C0754-9F83-45B2-8083-AD8349570C8C}" dt="2022-05-04T10:04:02.079" v="3287" actId="6549"/>
        <pc:sldMkLst>
          <pc:docMk/>
          <pc:sldMk cId="2386659170" sldId="259"/>
        </pc:sldMkLst>
        <pc:spChg chg="mod ord">
          <ac:chgData name="Ellen Torfs" userId="c6aa1e10-4a12-4511-8c7c-135720d4f277" providerId="ADAL" clId="{220C0754-9F83-45B2-8083-AD8349570C8C}" dt="2022-05-04T10:04:02.079" v="3287" actId="6549"/>
          <ac:spMkLst>
            <pc:docMk/>
            <pc:sldMk cId="2386659170" sldId="259"/>
            <ac:spMk id="2" creationId="{2BAEA33E-55EE-42BA-B2D4-670AC560F3E4}"/>
          </ac:spMkLst>
        </pc:spChg>
        <pc:spChg chg="mod ord">
          <ac:chgData name="Ellen Torfs" userId="c6aa1e10-4a12-4511-8c7c-135720d4f277" providerId="ADAL" clId="{220C0754-9F83-45B2-8083-AD8349570C8C}" dt="2022-05-04T07:17:21.119" v="539" actId="20577"/>
          <ac:spMkLst>
            <pc:docMk/>
            <pc:sldMk cId="2386659170" sldId="259"/>
            <ac:spMk id="3" creationId="{809F62A9-0BEA-48C6-B930-23C4926373C4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386659170" sldId="259"/>
            <ac:spMk id="4" creationId="{15E13DA4-F3E2-4099-A9D0-193F5208555B}"/>
          </ac:spMkLst>
        </pc:spChg>
        <pc:spChg chg="add mod">
          <ac:chgData name="Ellen Torfs" userId="c6aa1e10-4a12-4511-8c7c-135720d4f277" providerId="ADAL" clId="{220C0754-9F83-45B2-8083-AD8349570C8C}" dt="2022-05-04T07:30:45.024" v="1085" actId="255"/>
          <ac:spMkLst>
            <pc:docMk/>
            <pc:sldMk cId="2386659170" sldId="259"/>
            <ac:spMk id="6" creationId="{FD80E8D0-5124-456D-936C-656D4A298329}"/>
          </ac:spMkLst>
        </pc:spChg>
        <pc:picChg chg="add mod">
          <ac:chgData name="Ellen Torfs" userId="c6aa1e10-4a12-4511-8c7c-135720d4f277" providerId="ADAL" clId="{220C0754-9F83-45B2-8083-AD8349570C8C}" dt="2022-05-04T07:18:41.754" v="553" actId="1076"/>
          <ac:picMkLst>
            <pc:docMk/>
            <pc:sldMk cId="2386659170" sldId="259"/>
            <ac:picMk id="5" creationId="{37D3E810-B5A7-49CD-BDD5-5D69D1415029}"/>
          </ac:picMkLst>
        </pc:picChg>
      </pc:sldChg>
      <pc:sldChg chg="modSp add mod">
        <pc:chgData name="Ellen Torfs" userId="c6aa1e10-4a12-4511-8c7c-135720d4f277" providerId="ADAL" clId="{220C0754-9F83-45B2-8083-AD8349570C8C}" dt="2022-05-04T10:08:54.957" v="3309" actId="20577"/>
        <pc:sldMkLst>
          <pc:docMk/>
          <pc:sldMk cId="1741892896" sldId="260"/>
        </pc:sldMkLst>
        <pc:spChg chg="mod">
          <ac:chgData name="Ellen Torfs" userId="c6aa1e10-4a12-4511-8c7c-135720d4f277" providerId="ADAL" clId="{220C0754-9F83-45B2-8083-AD8349570C8C}" dt="2022-05-04T10:08:54.957" v="3309" actId="20577"/>
          <ac:spMkLst>
            <pc:docMk/>
            <pc:sldMk cId="1741892896" sldId="260"/>
            <ac:spMk id="2" creationId="{84BA86BB-8E43-4C4D-B3B2-91B4143CD3A5}"/>
          </ac:spMkLst>
        </pc:spChg>
        <pc:spChg chg="mod">
          <ac:chgData name="Ellen Torfs" userId="c6aa1e10-4a12-4511-8c7c-135720d4f277" providerId="ADAL" clId="{220C0754-9F83-45B2-8083-AD8349570C8C}" dt="2022-05-04T09:18:34.265" v="2474" actId="20577"/>
          <ac:spMkLst>
            <pc:docMk/>
            <pc:sldMk cId="1741892896" sldId="260"/>
            <ac:spMk id="3" creationId="{1FE7BB57-B791-43AB-A6F9-6411110CB717}"/>
          </ac:spMkLst>
        </pc:spChg>
      </pc:sldChg>
      <pc:sldChg chg="modSp add del mod modClrScheme chgLayout">
        <pc:chgData name="Ellen Torfs" userId="c6aa1e10-4a12-4511-8c7c-135720d4f277" providerId="ADAL" clId="{220C0754-9F83-45B2-8083-AD8349570C8C}" dt="2022-05-04T09:18:07.968" v="2464" actId="2696"/>
        <pc:sldMkLst>
          <pc:docMk/>
          <pc:sldMk cId="2480613308" sldId="260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80613308" sldId="260"/>
            <ac:spMk id="2" creationId="{84BA86BB-8E43-4C4D-B3B2-91B4143CD3A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80613308" sldId="260"/>
            <ac:spMk id="3" creationId="{1FE7BB57-B791-43AB-A6F9-6411110CB71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80613308" sldId="260"/>
            <ac:spMk id="4" creationId="{2CB72130-3249-4C09-9973-34CE3986B093}"/>
          </ac:spMkLst>
        </pc:spChg>
        <pc:picChg chg="mod">
          <ac:chgData name="Ellen Torfs" userId="c6aa1e10-4a12-4511-8c7c-135720d4f277" providerId="ADAL" clId="{220C0754-9F83-45B2-8083-AD8349570C8C}" dt="2022-05-04T07:31:03.302" v="1087" actId="1076"/>
          <ac:picMkLst>
            <pc:docMk/>
            <pc:sldMk cId="2480613308" sldId="260"/>
            <ac:picMk id="1025" creationId="{F2ADD139-3B9F-4A39-A794-957AB665EE93}"/>
          </ac:picMkLst>
        </pc:picChg>
      </pc:sldChg>
      <pc:sldChg chg="del">
        <pc:chgData name="Ellen Torfs" userId="c6aa1e10-4a12-4511-8c7c-135720d4f277" providerId="ADAL" clId="{220C0754-9F83-45B2-8083-AD8349570C8C}" dt="2022-05-04T06:55:21.353" v="28" actId="47"/>
        <pc:sldMkLst>
          <pc:docMk/>
          <pc:sldMk cId="2679150034" sldId="260"/>
        </pc:sldMkLst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3019737573" sldId="260"/>
        </pc:sldMkLst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1041512936" sldId="261"/>
        </pc:sldMkLst>
      </pc:sldChg>
      <pc:sldChg chg="del">
        <pc:chgData name="Ellen Torfs" userId="c6aa1e10-4a12-4511-8c7c-135720d4f277" providerId="ADAL" clId="{220C0754-9F83-45B2-8083-AD8349570C8C}" dt="2022-05-04T06:55:21.353" v="28" actId="47"/>
        <pc:sldMkLst>
          <pc:docMk/>
          <pc:sldMk cId="1118926834" sldId="261"/>
        </pc:sldMkLst>
      </pc:sldChg>
      <pc:sldChg chg="modSp add del mod modClrScheme chgLayout">
        <pc:chgData name="Ellen Torfs" userId="c6aa1e10-4a12-4511-8c7c-135720d4f277" providerId="ADAL" clId="{220C0754-9F83-45B2-8083-AD8349570C8C}" dt="2022-05-04T07:00:33.265" v="316" actId="47"/>
        <pc:sldMkLst>
          <pc:docMk/>
          <pc:sldMk cId="3019737573" sldId="261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019737573" sldId="261"/>
            <ac:spMk id="2" creationId="{607047DC-C097-4E8F-BAEF-8EE5BB1DB7F2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019737573" sldId="261"/>
            <ac:spMk id="3" creationId="{7CA4895E-4471-42A9-A920-E41472ECCE71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019737573" sldId="261"/>
            <ac:spMk id="4" creationId="{30F15793-9782-46DF-AB7A-E921DA776BC7}"/>
          </ac:spMkLst>
        </pc:sp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475303019" sldId="262"/>
        </pc:sldMkLst>
      </pc:sldChg>
      <pc:sldChg chg="addSp modSp add del mod modClrScheme chgLayout">
        <pc:chgData name="Ellen Torfs" userId="c6aa1e10-4a12-4511-8c7c-135720d4f277" providerId="ADAL" clId="{220C0754-9F83-45B2-8083-AD8349570C8C}" dt="2022-05-04T10:06:32.866" v="3303" actId="1076"/>
        <pc:sldMkLst>
          <pc:docMk/>
          <pc:sldMk cId="1041512936" sldId="262"/>
        </pc:sldMkLst>
        <pc:spChg chg="mod ord">
          <ac:chgData name="Ellen Torfs" userId="c6aa1e10-4a12-4511-8c7c-135720d4f277" providerId="ADAL" clId="{220C0754-9F83-45B2-8083-AD8349570C8C}" dt="2022-05-04T10:04:34.238" v="3288" actId="404"/>
          <ac:spMkLst>
            <pc:docMk/>
            <pc:sldMk cId="1041512936" sldId="262"/>
            <ac:spMk id="2" creationId="{BC3CAE0D-AA3F-4695-947C-B0888E1D2E25}"/>
          </ac:spMkLst>
        </pc:spChg>
        <pc:spChg chg="mod ord">
          <ac:chgData name="Ellen Torfs" userId="c6aa1e10-4a12-4511-8c7c-135720d4f277" providerId="ADAL" clId="{220C0754-9F83-45B2-8083-AD8349570C8C}" dt="2022-05-04T07:34:04.088" v="1131" actId="6549"/>
          <ac:spMkLst>
            <pc:docMk/>
            <pc:sldMk cId="1041512936" sldId="262"/>
            <ac:spMk id="3" creationId="{10FEFF1C-9D9A-4851-B52B-0650BB4600C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41512936" sldId="262"/>
            <ac:spMk id="4" creationId="{3023BB49-7DBC-434C-B377-7C3B2BDCC58E}"/>
          </ac:spMkLst>
        </pc:spChg>
        <pc:picChg chg="mod">
          <ac:chgData name="Ellen Torfs" userId="c6aa1e10-4a12-4511-8c7c-135720d4f277" providerId="ADAL" clId="{220C0754-9F83-45B2-8083-AD8349570C8C}" dt="2022-05-04T10:06:32.866" v="3303" actId="1076"/>
          <ac:picMkLst>
            <pc:docMk/>
            <pc:sldMk cId="1041512936" sldId="262"/>
            <ac:picMk id="6" creationId="{C3E23E24-A91B-4D42-9835-7E0CF162D6DF}"/>
          </ac:picMkLst>
        </pc:picChg>
        <pc:picChg chg="add mod">
          <ac:chgData name="Ellen Torfs" userId="c6aa1e10-4a12-4511-8c7c-135720d4f277" providerId="ADAL" clId="{220C0754-9F83-45B2-8083-AD8349570C8C}" dt="2022-05-04T10:06:29.184" v="3302" actId="1076"/>
          <ac:picMkLst>
            <pc:docMk/>
            <pc:sldMk cId="1041512936" sldId="262"/>
            <ac:picMk id="7" creationId="{02A33D87-E0C9-4BC0-AF58-D9789E7030AB}"/>
          </ac:picMkLst>
        </pc:picChg>
        <pc:picChg chg="add mod">
          <ac:chgData name="Ellen Torfs" userId="c6aa1e10-4a12-4511-8c7c-135720d4f277" providerId="ADAL" clId="{220C0754-9F83-45B2-8083-AD8349570C8C}" dt="2022-05-04T10:06:06.840" v="3298" actId="1076"/>
          <ac:picMkLst>
            <pc:docMk/>
            <pc:sldMk cId="1041512936" sldId="262"/>
            <ac:picMk id="8" creationId="{A37598FC-24EE-4FB1-90DE-FD0D3346C9BD}"/>
          </ac:picMkLst>
        </pc:picChg>
        <pc:cxnChg chg="add mod">
          <ac:chgData name="Ellen Torfs" userId="c6aa1e10-4a12-4511-8c7c-135720d4f277" providerId="ADAL" clId="{220C0754-9F83-45B2-8083-AD8349570C8C}" dt="2022-05-04T10:06:24.829" v="3301" actId="1582"/>
          <ac:cxnSpMkLst>
            <pc:docMk/>
            <pc:sldMk cId="1041512936" sldId="262"/>
            <ac:cxnSpMk id="10" creationId="{900B1C43-127C-42B0-8D15-32B20033F8D7}"/>
          </ac:cxnSpMkLst>
        </pc:cxnChg>
      </pc:sldChg>
      <pc:sldChg chg="addSp delSp modSp add del mod modClrScheme chgLayout modNotesTx">
        <pc:chgData name="Ellen Torfs" userId="c6aa1e10-4a12-4511-8c7c-135720d4f277" providerId="ADAL" clId="{220C0754-9F83-45B2-8083-AD8349570C8C}" dt="2022-05-04T10:07:47.174" v="3304" actId="20577"/>
        <pc:sldMkLst>
          <pc:docMk/>
          <pc:sldMk cId="475303019" sldId="263"/>
        </pc:sldMkLst>
        <pc:spChg chg="mod ord">
          <ac:chgData name="Ellen Torfs" userId="c6aa1e10-4a12-4511-8c7c-135720d4f277" providerId="ADAL" clId="{220C0754-9F83-45B2-8083-AD8349570C8C}" dt="2022-05-04T10:07:47.174" v="3304" actId="20577"/>
          <ac:spMkLst>
            <pc:docMk/>
            <pc:sldMk cId="475303019" sldId="263"/>
            <ac:spMk id="2" creationId="{603F7F94-FB83-4C9B-9B75-0ECA706CEE24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75303019" sldId="263"/>
            <ac:spMk id="3" creationId="{A3CD1C6B-3073-4B5E-8E56-B2D0E936ACE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75303019" sldId="263"/>
            <ac:spMk id="4" creationId="{399AFC87-4CEE-4B89-9B1A-A3C59A2B3980}"/>
          </ac:spMkLst>
        </pc:spChg>
        <pc:picChg chg="add del mod">
          <ac:chgData name="Ellen Torfs" userId="c6aa1e10-4a12-4511-8c7c-135720d4f277" providerId="ADAL" clId="{220C0754-9F83-45B2-8083-AD8349570C8C}" dt="2022-05-04T08:31:11.923" v="1761" actId="478"/>
          <ac:picMkLst>
            <pc:docMk/>
            <pc:sldMk cId="475303019" sldId="263"/>
            <ac:picMk id="6" creationId="{2A02EF6F-B16C-4EF8-93C9-C469F437C781}"/>
          </ac:picMkLst>
        </pc:picChg>
        <pc:picChg chg="add mod">
          <ac:chgData name="Ellen Torfs" userId="c6aa1e10-4a12-4511-8c7c-135720d4f277" providerId="ADAL" clId="{220C0754-9F83-45B2-8083-AD8349570C8C}" dt="2022-05-04T08:38:16.796" v="2053" actId="1076"/>
          <ac:picMkLst>
            <pc:docMk/>
            <pc:sldMk cId="475303019" sldId="263"/>
            <ac:picMk id="8" creationId="{2FD1E8A6-211A-4E1C-AAA3-AFB0A9673706}"/>
          </ac:picMkLst>
        </pc:pic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2448778883" sldId="263"/>
        </pc:sldMkLst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625461897" sldId="264"/>
        </pc:sldMkLst>
      </pc:sldChg>
      <pc:sldChg chg="addSp delSp modSp add del mod modClrScheme chgLayout">
        <pc:chgData name="Ellen Torfs" userId="c6aa1e10-4a12-4511-8c7c-135720d4f277" providerId="ADAL" clId="{220C0754-9F83-45B2-8083-AD8349570C8C}" dt="2022-05-04T08:47:51.900" v="2127" actId="1076"/>
        <pc:sldMkLst>
          <pc:docMk/>
          <pc:sldMk cId="2448778883" sldId="264"/>
        </pc:sldMkLst>
        <pc:spChg chg="add del mod ord">
          <ac:chgData name="Ellen Torfs" userId="c6aa1e10-4a12-4511-8c7c-135720d4f277" providerId="ADAL" clId="{220C0754-9F83-45B2-8083-AD8349570C8C}" dt="2022-05-04T08:43:42.958" v="2120" actId="478"/>
          <ac:spMkLst>
            <pc:docMk/>
            <pc:sldMk cId="2448778883" sldId="264"/>
            <ac:spMk id="2" creationId="{0CFD2C8B-91B9-4363-9745-21CA6F9CB56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48778883" sldId="264"/>
            <ac:spMk id="3" creationId="{A3CD1C6B-3073-4B5E-8E56-B2D0E936ACE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48778883" sldId="264"/>
            <ac:spMk id="4" creationId="{399AFC87-4CEE-4B89-9B1A-A3C59A2B3980}"/>
          </ac:spMkLst>
        </pc:spChg>
        <pc:picChg chg="add del mod">
          <ac:chgData name="Ellen Torfs" userId="c6aa1e10-4a12-4511-8c7c-135720d4f277" providerId="ADAL" clId="{220C0754-9F83-45B2-8083-AD8349570C8C}" dt="2022-05-04T08:43:55.140" v="2124" actId="1076"/>
          <ac:picMkLst>
            <pc:docMk/>
            <pc:sldMk cId="2448778883" sldId="264"/>
            <ac:picMk id="6" creationId="{96FC2CF2-112C-472D-8A09-75DFA28480DD}"/>
          </ac:picMkLst>
        </pc:picChg>
        <pc:picChg chg="add del mod">
          <ac:chgData name="Ellen Torfs" userId="c6aa1e10-4a12-4511-8c7c-135720d4f277" providerId="ADAL" clId="{220C0754-9F83-45B2-8083-AD8349570C8C}" dt="2022-05-04T08:43:17.609" v="2115" actId="22"/>
          <ac:picMkLst>
            <pc:docMk/>
            <pc:sldMk cId="2448778883" sldId="264"/>
            <ac:picMk id="7" creationId="{68CF190B-7C84-485C-80F8-E16F7A582C73}"/>
          </ac:picMkLst>
        </pc:picChg>
        <pc:picChg chg="add del mod ord">
          <ac:chgData name="Ellen Torfs" userId="c6aa1e10-4a12-4511-8c7c-135720d4f277" providerId="ADAL" clId="{220C0754-9F83-45B2-8083-AD8349570C8C}" dt="2022-05-04T08:47:51.900" v="2127" actId="1076"/>
          <ac:picMkLst>
            <pc:docMk/>
            <pc:sldMk cId="2448778883" sldId="264"/>
            <ac:picMk id="8" creationId="{5CE8B826-8117-4CFD-914E-AEDD5C934E35}"/>
          </ac:picMkLst>
        </pc:picChg>
        <pc:picChg chg="add del mod">
          <ac:chgData name="Ellen Torfs" userId="c6aa1e10-4a12-4511-8c7c-135720d4f277" providerId="ADAL" clId="{220C0754-9F83-45B2-8083-AD8349570C8C}" dt="2022-05-04T08:43:14.185" v="2113" actId="22"/>
          <ac:picMkLst>
            <pc:docMk/>
            <pc:sldMk cId="2448778883" sldId="264"/>
            <ac:picMk id="10" creationId="{E5897C06-C033-4026-89A1-FF356ED80453}"/>
          </ac:picMkLst>
        </pc:picChg>
      </pc:sldChg>
      <pc:sldChg chg="addSp modSp add del mod modClrScheme chgLayout">
        <pc:chgData name="Ellen Torfs" userId="c6aa1e10-4a12-4511-8c7c-135720d4f277" providerId="ADAL" clId="{220C0754-9F83-45B2-8083-AD8349570C8C}" dt="2022-05-04T08:53:03.579" v="2234" actId="1076"/>
        <pc:sldMkLst>
          <pc:docMk/>
          <pc:sldMk cId="625461897" sldId="265"/>
        </pc:sldMkLst>
        <pc:spChg chg="add mod ord">
          <ac:chgData name="Ellen Torfs" userId="c6aa1e10-4a12-4511-8c7c-135720d4f277" providerId="ADAL" clId="{220C0754-9F83-45B2-8083-AD8349570C8C}" dt="2022-05-04T08:52:49.404" v="2231" actId="20577"/>
          <ac:spMkLst>
            <pc:docMk/>
            <pc:sldMk cId="625461897" sldId="265"/>
            <ac:spMk id="2" creationId="{9B9F8E24-FAC2-4EC8-851B-1201E05112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625461897" sldId="265"/>
            <ac:spMk id="3" creationId="{A3CD1C6B-3073-4B5E-8E56-B2D0E936ACE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625461897" sldId="265"/>
            <ac:spMk id="4" creationId="{399AFC87-4CEE-4B89-9B1A-A3C59A2B3980}"/>
          </ac:spMkLst>
        </pc:spChg>
        <pc:picChg chg="mod">
          <ac:chgData name="Ellen Torfs" userId="c6aa1e10-4a12-4511-8c7c-135720d4f277" providerId="ADAL" clId="{220C0754-9F83-45B2-8083-AD8349570C8C}" dt="2022-05-04T08:53:03.579" v="2234" actId="1076"/>
          <ac:picMkLst>
            <pc:docMk/>
            <pc:sldMk cId="625461897" sldId="265"/>
            <ac:picMk id="10" creationId="{C858F732-4BC2-47D9-AA1F-ED8A4DF27FC8}"/>
          </ac:picMkLst>
        </pc:pic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1939701574" sldId="265"/>
        </pc:sldMkLst>
      </pc:sldChg>
      <pc:sldChg chg="modSp add mod modClrScheme chgLayout">
        <pc:chgData name="Ellen Torfs" userId="c6aa1e10-4a12-4511-8c7c-135720d4f277" providerId="ADAL" clId="{220C0754-9F83-45B2-8083-AD8349570C8C}" dt="2022-05-04T09:54:09.745" v="3163" actId="6549"/>
        <pc:sldMkLst>
          <pc:docMk/>
          <pc:sldMk cId="174977591" sldId="266"/>
        </pc:sldMkLst>
        <pc:spChg chg="mod ord">
          <ac:chgData name="Ellen Torfs" userId="c6aa1e10-4a12-4511-8c7c-135720d4f277" providerId="ADAL" clId="{220C0754-9F83-45B2-8083-AD8349570C8C}" dt="2022-05-04T09:54:09.745" v="3163" actId="6549"/>
          <ac:spMkLst>
            <pc:docMk/>
            <pc:sldMk cId="174977591" sldId="266"/>
            <ac:spMk id="2" creationId="{AB84E635-DE47-4A4B-9479-02C05CF9EEFC}"/>
          </ac:spMkLst>
        </pc:spChg>
        <pc:spChg chg="mod ord">
          <ac:chgData name="Ellen Torfs" userId="c6aa1e10-4a12-4511-8c7c-135720d4f277" providerId="ADAL" clId="{220C0754-9F83-45B2-8083-AD8349570C8C}" dt="2022-05-04T09:47:38.025" v="3162" actId="6549"/>
          <ac:spMkLst>
            <pc:docMk/>
            <pc:sldMk cId="174977591" sldId="266"/>
            <ac:spMk id="3" creationId="{6072653E-2AF1-403D-9D28-05C49E6EEC0B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74977591" sldId="266"/>
            <ac:spMk id="4" creationId="{3B021E0A-B28D-4F8E-BF88-46D1DE00B318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4186476886" sldId="266"/>
        </pc:sldMkLst>
      </pc:sldChg>
      <pc:sldChg chg="modSp add del mod">
        <pc:chgData name="Ellen Torfs" userId="c6aa1e10-4a12-4511-8c7c-135720d4f277" providerId="ADAL" clId="{220C0754-9F83-45B2-8083-AD8349570C8C}" dt="2022-05-04T06:56:17.849" v="117" actId="47"/>
        <pc:sldMkLst>
          <pc:docMk/>
          <pc:sldMk cId="174977591" sldId="267"/>
        </pc:sldMkLst>
        <pc:spChg chg="mod">
          <ac:chgData name="Ellen Torfs" userId="c6aa1e10-4a12-4511-8c7c-135720d4f277" providerId="ADAL" clId="{220C0754-9F83-45B2-8083-AD8349570C8C}" dt="2022-05-04T06:56:00.170" v="114" actId="27636"/>
          <ac:spMkLst>
            <pc:docMk/>
            <pc:sldMk cId="174977591" sldId="267"/>
            <ac:spMk id="2" creationId="{AB84E635-DE47-4A4B-9479-02C05CF9EEFC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1939701574" sldId="267"/>
        </pc:sldMkLst>
      </pc:sldChg>
      <pc:sldChg chg="addSp delSp modSp add mod modClrScheme chgLayout">
        <pc:chgData name="Ellen Torfs" userId="c6aa1e10-4a12-4511-8c7c-135720d4f277" providerId="ADAL" clId="{220C0754-9F83-45B2-8083-AD8349570C8C}" dt="2022-05-04T09:59:48.569" v="3245" actId="255"/>
        <pc:sldMkLst>
          <pc:docMk/>
          <pc:sldMk cId="2496673121" sldId="267"/>
        </pc:sldMkLst>
        <pc:spChg chg="add del mod ord">
          <ac:chgData name="Ellen Torfs" userId="c6aa1e10-4a12-4511-8c7c-135720d4f277" providerId="ADAL" clId="{220C0754-9F83-45B2-8083-AD8349570C8C}" dt="2022-05-04T09:55:30.310" v="3176" actId="478"/>
          <ac:spMkLst>
            <pc:docMk/>
            <pc:sldMk cId="2496673121" sldId="267"/>
            <ac:spMk id="2" creationId="{86EA1739-0708-4968-AA32-1592455FE61F}"/>
          </ac:spMkLst>
        </pc:spChg>
        <pc:spChg chg="mod ord">
          <ac:chgData name="Ellen Torfs" userId="c6aa1e10-4a12-4511-8c7c-135720d4f277" providerId="ADAL" clId="{220C0754-9F83-45B2-8083-AD8349570C8C}" dt="2022-05-04T09:59:48.569" v="3245" actId="255"/>
          <ac:spMkLst>
            <pc:docMk/>
            <pc:sldMk cId="2496673121" sldId="267"/>
            <ac:spMk id="3" creationId="{DA7DA403-E07D-4EB7-8564-C4622DF532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96673121" sldId="267"/>
            <ac:spMk id="4" creationId="{6B8F4B73-3C4F-4FDD-922E-FE86AD584567}"/>
          </ac:spMkLst>
        </pc:spChg>
        <pc:graphicFrameChg chg="mod ord">
          <ac:chgData name="Ellen Torfs" userId="c6aa1e10-4a12-4511-8c7c-135720d4f277" providerId="ADAL" clId="{220C0754-9F83-45B2-8083-AD8349570C8C}" dt="2022-05-04T06:58:19.354" v="296" actId="700"/>
          <ac:graphicFrameMkLst>
            <pc:docMk/>
            <pc:sldMk cId="2496673121" sldId="267"/>
            <ac:graphicFrameMk id="5" creationId="{1A7E40FE-607E-41CD-A193-18A7FF132E9C}"/>
          </ac:graphicFrameMkLst>
        </pc:graphicFrameChg>
        <pc:picChg chg="mod modCrop">
          <ac:chgData name="Ellen Torfs" userId="c6aa1e10-4a12-4511-8c7c-135720d4f277" providerId="ADAL" clId="{220C0754-9F83-45B2-8083-AD8349570C8C}" dt="2022-05-04T09:58:30.475" v="3212" actId="1076"/>
          <ac:picMkLst>
            <pc:docMk/>
            <pc:sldMk cId="2496673121" sldId="267"/>
            <ac:picMk id="6" creationId="{C428F731-0857-4AB9-AC10-4104366B1C87}"/>
          </ac:picMkLst>
        </pc:picChg>
        <pc:picChg chg="add mod modCrop">
          <ac:chgData name="Ellen Torfs" userId="c6aa1e10-4a12-4511-8c7c-135720d4f277" providerId="ADAL" clId="{220C0754-9F83-45B2-8083-AD8349570C8C}" dt="2022-05-04T09:59:04.614" v="3232" actId="1037"/>
          <ac:picMkLst>
            <pc:docMk/>
            <pc:sldMk cId="2496673121" sldId="267"/>
            <ac:picMk id="8" creationId="{58B57461-1CAF-445D-B9FA-7C85D412C463}"/>
          </ac:picMkLst>
        </pc:picChg>
        <pc:picChg chg="add mod">
          <ac:chgData name="Ellen Torfs" userId="c6aa1e10-4a12-4511-8c7c-135720d4f277" providerId="ADAL" clId="{220C0754-9F83-45B2-8083-AD8349570C8C}" dt="2022-05-04T09:59:07.454" v="3236" actId="1038"/>
          <ac:picMkLst>
            <pc:docMk/>
            <pc:sldMk cId="2496673121" sldId="267"/>
            <ac:picMk id="10" creationId="{2D913785-4E1E-4850-AC8D-0E17C9FDEB17}"/>
          </ac:picMkLst>
        </pc:picChg>
        <pc:picChg chg="add mod modCrop">
          <ac:chgData name="Ellen Torfs" userId="c6aa1e10-4a12-4511-8c7c-135720d4f277" providerId="ADAL" clId="{220C0754-9F83-45B2-8083-AD8349570C8C}" dt="2022-05-04T09:58:42.267" v="3215" actId="1076"/>
          <ac:picMkLst>
            <pc:docMk/>
            <pc:sldMk cId="2496673121" sldId="267"/>
            <ac:picMk id="11" creationId="{D984D253-2C22-45AA-AB97-6939BF9DFF22}"/>
          </ac:picMkLst>
        </pc:picChg>
      </pc:sldChg>
      <pc:sldChg chg="modSp add del mod">
        <pc:chgData name="Ellen Torfs" userId="c6aa1e10-4a12-4511-8c7c-135720d4f277" providerId="ADAL" clId="{220C0754-9F83-45B2-8083-AD8349570C8C}" dt="2022-05-04T06:57:02.258" v="204" actId="47"/>
        <pc:sldMkLst>
          <pc:docMk/>
          <pc:sldMk cId="174977591" sldId="268"/>
        </pc:sldMkLst>
        <pc:spChg chg="mod">
          <ac:chgData name="Ellen Torfs" userId="c6aa1e10-4a12-4511-8c7c-135720d4f277" providerId="ADAL" clId="{220C0754-9F83-45B2-8083-AD8349570C8C}" dt="2022-05-04T06:56:22.984" v="202" actId="27636"/>
          <ac:spMkLst>
            <pc:docMk/>
            <pc:sldMk cId="174977591" sldId="268"/>
            <ac:spMk id="2" creationId="{AB84E635-DE47-4A4B-9479-02C05CF9EEFC}"/>
          </ac:spMkLst>
        </pc:sp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2496673121" sldId="268"/>
        </pc:sldMkLst>
      </pc:sldChg>
      <pc:sldChg chg="addSp modSp add del mod modClrScheme chgLayout">
        <pc:chgData name="Ellen Torfs" userId="c6aa1e10-4a12-4511-8c7c-135720d4f277" providerId="ADAL" clId="{220C0754-9F83-45B2-8083-AD8349570C8C}" dt="2022-05-04T09:55:57.429" v="3182" actId="47"/>
        <pc:sldMkLst>
          <pc:docMk/>
          <pc:sldMk cId="3212071491" sldId="268"/>
        </pc:sldMkLst>
        <pc:spChg chg="add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212071491" sldId="268"/>
            <ac:spMk id="2" creationId="{95051DA5-394C-4C33-8A57-E4C92BB350FB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212071491" sldId="268"/>
            <ac:spMk id="3" creationId="{DA7DA403-E07D-4EB7-8564-C4622DF532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212071491" sldId="268"/>
            <ac:spMk id="4" creationId="{6B8F4B73-3C4F-4FDD-922E-FE86AD584567}"/>
          </ac:spMkLst>
        </pc:spChg>
        <pc:graphicFrameChg chg="mod ord">
          <ac:chgData name="Ellen Torfs" userId="c6aa1e10-4a12-4511-8c7c-135720d4f277" providerId="ADAL" clId="{220C0754-9F83-45B2-8083-AD8349570C8C}" dt="2022-05-04T06:58:19.354" v="296" actId="700"/>
          <ac:graphicFrameMkLst>
            <pc:docMk/>
            <pc:sldMk cId="3212071491" sldId="268"/>
            <ac:graphicFrameMk id="5" creationId="{1A7E40FE-607E-41CD-A193-18A7FF132E9C}"/>
          </ac:graphicFrameMkLst>
        </pc:graphicFrameChg>
        <pc:picChg chg="mod">
          <ac:chgData name="Ellen Torfs" userId="c6aa1e10-4a12-4511-8c7c-135720d4f277" providerId="ADAL" clId="{220C0754-9F83-45B2-8083-AD8349570C8C}" dt="2022-05-04T09:01:17.201" v="2384" actId="1076"/>
          <ac:picMkLst>
            <pc:docMk/>
            <pc:sldMk cId="3212071491" sldId="268"/>
            <ac:picMk id="9" creationId="{0A1C05BB-E81D-4CA3-9F6C-7A4345311974}"/>
          </ac:picMkLst>
        </pc:picChg>
      </pc:sldChg>
      <pc:sldChg chg="addSp modSp add mod modClrScheme chgLayout">
        <pc:chgData name="Ellen Torfs" userId="c6aa1e10-4a12-4511-8c7c-135720d4f277" providerId="ADAL" clId="{220C0754-9F83-45B2-8083-AD8349570C8C}" dt="2022-05-04T10:37:25.876" v="3707" actId="1076"/>
        <pc:sldMkLst>
          <pc:docMk/>
          <pc:sldMk cId="1422418604" sldId="269"/>
        </pc:sldMkLst>
        <pc:spChg chg="mod ord">
          <ac:chgData name="Ellen Torfs" userId="c6aa1e10-4a12-4511-8c7c-135720d4f277" providerId="ADAL" clId="{220C0754-9F83-45B2-8083-AD8349570C8C}" dt="2022-05-04T10:37:17.871" v="3704" actId="5793"/>
          <ac:spMkLst>
            <pc:docMk/>
            <pc:sldMk cId="1422418604" sldId="269"/>
            <ac:spMk id="2" creationId="{CDD8D5BE-B6B4-4181-AC66-BD93EDDFA4F5}"/>
          </ac:spMkLst>
        </pc:spChg>
        <pc:spChg chg="mod ord">
          <ac:chgData name="Ellen Torfs" userId="c6aa1e10-4a12-4511-8c7c-135720d4f277" providerId="ADAL" clId="{220C0754-9F83-45B2-8083-AD8349570C8C}" dt="2022-05-04T09:59:58.395" v="3248" actId="255"/>
          <ac:spMkLst>
            <pc:docMk/>
            <pc:sldMk cId="1422418604" sldId="269"/>
            <ac:spMk id="3" creationId="{224312F1-221B-4D33-BD73-441DED81A0FB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422418604" sldId="269"/>
            <ac:spMk id="4" creationId="{8F82CC42-0A06-4D73-9B52-4AFC327E358B}"/>
          </ac:spMkLst>
        </pc:spChg>
        <pc:picChg chg="add mod">
          <ac:chgData name="Ellen Torfs" userId="c6aa1e10-4a12-4511-8c7c-135720d4f277" providerId="ADAL" clId="{220C0754-9F83-45B2-8083-AD8349570C8C}" dt="2022-05-04T10:37:25.876" v="3707" actId="1076"/>
          <ac:picMkLst>
            <pc:docMk/>
            <pc:sldMk cId="1422418604" sldId="269"/>
            <ac:picMk id="6" creationId="{E3A971FD-404C-435A-9897-0D2078993427}"/>
          </ac:picMkLst>
        </pc:picChg>
      </pc:sldChg>
      <pc:sldChg chg="add del">
        <pc:chgData name="Ellen Torfs" userId="c6aa1e10-4a12-4511-8c7c-135720d4f277" providerId="ADAL" clId="{220C0754-9F83-45B2-8083-AD8349570C8C}" dt="2022-05-04T06:56:17.849" v="117" actId="47"/>
        <pc:sldMkLst>
          <pc:docMk/>
          <pc:sldMk cId="2480613308" sldId="269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496673121" sldId="269"/>
        </pc:sldMkLst>
      </pc:sldChg>
      <pc:sldChg chg="modSp add mod modNotesTx">
        <pc:chgData name="Ellen Torfs" userId="c6aa1e10-4a12-4511-8c7c-135720d4f277" providerId="ADAL" clId="{220C0754-9F83-45B2-8083-AD8349570C8C}" dt="2022-05-04T10:08:18.213" v="3306" actId="20577"/>
        <pc:sldMkLst>
          <pc:docMk/>
          <pc:sldMk cId="1400249644" sldId="270"/>
        </pc:sldMkLst>
        <pc:spChg chg="mod">
          <ac:chgData name="Ellen Torfs" userId="c6aa1e10-4a12-4511-8c7c-135720d4f277" providerId="ADAL" clId="{220C0754-9F83-45B2-8083-AD8349570C8C}" dt="2022-05-04T10:08:18.213" v="3306" actId="20577"/>
          <ac:spMkLst>
            <pc:docMk/>
            <pc:sldMk cId="1400249644" sldId="270"/>
            <ac:spMk id="5" creationId="{137DBBD8-47C9-45A0-8F92-282083F715D6}"/>
          </ac:spMkLst>
        </pc:spChg>
        <pc:picChg chg="mod">
          <ac:chgData name="Ellen Torfs" userId="c6aa1e10-4a12-4511-8c7c-135720d4f277" providerId="ADAL" clId="{220C0754-9F83-45B2-8083-AD8349570C8C}" dt="2022-05-04T09:13:28.824" v="2387" actId="1076"/>
          <ac:picMkLst>
            <pc:docMk/>
            <pc:sldMk cId="1400249644" sldId="270"/>
            <ac:picMk id="9" creationId="{0E1A8381-C5CD-42FF-8783-238C2757AB42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212071491" sldId="270"/>
        </pc:sldMkLst>
      </pc:sldChg>
      <pc:sldChg chg="modSp add del mod modClrScheme chgLayout">
        <pc:chgData name="Ellen Torfs" userId="c6aa1e10-4a12-4511-8c7c-135720d4f277" providerId="ADAL" clId="{220C0754-9F83-45B2-8083-AD8349570C8C}" dt="2022-05-04T09:13:18.598" v="2385" actId="2696"/>
        <pc:sldMkLst>
          <pc:docMk/>
          <pc:sldMk cId="4186476886" sldId="270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186476886" sldId="270"/>
            <ac:spMk id="3" creationId="{A3CD1C6B-3073-4B5E-8E56-B2D0E936ACE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186476886" sldId="270"/>
            <ac:spMk id="4" creationId="{399AFC87-4CEE-4B89-9B1A-A3C59A2B398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186476886" sldId="270"/>
            <ac:spMk id="5" creationId="{137DBBD8-47C9-45A0-8F92-282083F715D6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1090063677" sldId="271"/>
        </pc:sldMkLst>
      </pc:sldChg>
      <pc:sldChg chg="addSp delSp modSp add mod modClrScheme chgLayout">
        <pc:chgData name="Ellen Torfs" userId="c6aa1e10-4a12-4511-8c7c-135720d4f277" providerId="ADAL" clId="{220C0754-9F83-45B2-8083-AD8349570C8C}" dt="2022-05-04T11:11:15.201" v="4083" actId="404"/>
        <pc:sldMkLst>
          <pc:docMk/>
          <pc:sldMk cId="3962882590" sldId="271"/>
        </pc:sldMkLst>
        <pc:spChg chg="mod ord">
          <ac:chgData name="Ellen Torfs" userId="c6aa1e10-4a12-4511-8c7c-135720d4f277" providerId="ADAL" clId="{220C0754-9F83-45B2-8083-AD8349570C8C}" dt="2022-05-04T11:11:15.201" v="4083" actId="404"/>
          <ac:spMkLst>
            <pc:docMk/>
            <pc:sldMk cId="3962882590" sldId="271"/>
            <ac:spMk id="2" creationId="{E97E0D1B-DB72-4B8E-B0D5-56385BF64726}"/>
          </ac:spMkLst>
        </pc:spChg>
        <pc:spChg chg="mod ord">
          <ac:chgData name="Ellen Torfs" userId="c6aa1e10-4a12-4511-8c7c-135720d4f277" providerId="ADAL" clId="{220C0754-9F83-45B2-8083-AD8349570C8C}" dt="2022-05-04T10:59:30.598" v="3843" actId="255"/>
          <ac:spMkLst>
            <pc:docMk/>
            <pc:sldMk cId="3962882590" sldId="271"/>
            <ac:spMk id="3" creationId="{97276587-FCB6-491E-8293-E146B656A6BE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962882590" sldId="271"/>
            <ac:spMk id="4" creationId="{9C7B4F2D-1D03-416C-A025-A7B1E020B163}"/>
          </ac:spMkLst>
        </pc:spChg>
        <pc:graphicFrameChg chg="mod modGraphic">
          <ac:chgData name="Ellen Torfs" userId="c6aa1e10-4a12-4511-8c7c-135720d4f277" providerId="ADAL" clId="{220C0754-9F83-45B2-8083-AD8349570C8C}" dt="2022-05-04T11:03:29.247" v="3988" actId="1076"/>
          <ac:graphicFrameMkLst>
            <pc:docMk/>
            <pc:sldMk cId="3962882590" sldId="271"/>
            <ac:graphicFrameMk id="5" creationId="{2A4C4444-6CC8-407F-A142-C184F74D4171}"/>
          </ac:graphicFrameMkLst>
        </pc:graphicFrameChg>
        <pc:cxnChg chg="add del">
          <ac:chgData name="Ellen Torfs" userId="c6aa1e10-4a12-4511-8c7c-135720d4f277" providerId="ADAL" clId="{220C0754-9F83-45B2-8083-AD8349570C8C}" dt="2022-05-04T11:02:10.402" v="3920" actId="478"/>
          <ac:cxnSpMkLst>
            <pc:docMk/>
            <pc:sldMk cId="3962882590" sldId="271"/>
            <ac:cxnSpMk id="7" creationId="{B283083D-A1E5-4F49-AEA3-72C0EF8DCFC9}"/>
          </ac:cxnSpMkLst>
        </pc:cxnChg>
      </pc:sldChg>
      <pc:sldChg chg="addSp modSp add del mod modClrScheme chgLayout">
        <pc:chgData name="Ellen Torfs" userId="c6aa1e10-4a12-4511-8c7c-135720d4f277" providerId="ADAL" clId="{220C0754-9F83-45B2-8083-AD8349570C8C}" dt="2022-05-04T09:57:50.211" v="3200" actId="47"/>
        <pc:sldMkLst>
          <pc:docMk/>
          <pc:sldMk cId="1090063677" sldId="272"/>
        </pc:sldMkLst>
        <pc:spChg chg="add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90063677" sldId="272"/>
            <ac:spMk id="2" creationId="{B5F8C47E-F181-46B6-ABCF-1554985DCAF6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90063677" sldId="272"/>
            <ac:spMk id="3" creationId="{DA7DA403-E07D-4EB7-8564-C4622DF532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90063677" sldId="272"/>
            <ac:spMk id="4" creationId="{6B8F4B73-3C4F-4FDD-922E-FE86AD584567}"/>
          </ac:spMkLst>
        </pc:spChg>
        <pc:graphicFrameChg chg="mod ord">
          <ac:chgData name="Ellen Torfs" userId="c6aa1e10-4a12-4511-8c7c-135720d4f277" providerId="ADAL" clId="{220C0754-9F83-45B2-8083-AD8349570C8C}" dt="2022-05-04T06:58:19.354" v="296" actId="700"/>
          <ac:graphicFrameMkLst>
            <pc:docMk/>
            <pc:sldMk cId="1090063677" sldId="272"/>
            <ac:graphicFrameMk id="5" creationId="{1A7E40FE-607E-41CD-A193-18A7FF132E9C}"/>
          </ac:graphicFrameMkLst>
        </pc:graphicFrame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810283201" sldId="272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1422418604" sldId="273"/>
        </pc:sldMkLst>
      </pc:sldChg>
      <pc:sldChg chg="modSp add del mod modClrScheme chgLayout">
        <pc:chgData name="Ellen Torfs" userId="c6aa1e10-4a12-4511-8c7c-135720d4f277" providerId="ADAL" clId="{220C0754-9F83-45B2-8083-AD8349570C8C}" dt="2022-05-04T09:23:17.107" v="2505" actId="2696"/>
        <pc:sldMkLst>
          <pc:docMk/>
          <pc:sldMk cId="1939701574" sldId="273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939701574" sldId="273"/>
            <ac:spMk id="2" creationId="{EA7F6384-A0BA-4E65-9FD7-1FDB5305E7FC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939701574" sldId="273"/>
            <ac:spMk id="3" creationId="{D9DC2254-9C45-4D0E-A4FB-BA7C379B62BB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939701574" sldId="273"/>
            <ac:spMk id="4" creationId="{54B0D7C3-1F01-41CE-93D1-04D85FDF0BCA}"/>
          </ac:spMkLst>
        </pc:spChg>
      </pc:sldChg>
      <pc:sldChg chg="addSp delSp modSp add mod ord">
        <pc:chgData name="Ellen Torfs" userId="c6aa1e10-4a12-4511-8c7c-135720d4f277" providerId="ADAL" clId="{220C0754-9F83-45B2-8083-AD8349570C8C}" dt="2022-05-05T13:06:31.004" v="4132" actId="13926"/>
        <pc:sldMkLst>
          <pc:docMk/>
          <pc:sldMk cId="4044630198" sldId="273"/>
        </pc:sldMkLst>
        <pc:spChg chg="mod">
          <ac:chgData name="Ellen Torfs" userId="c6aa1e10-4a12-4511-8c7c-135720d4f277" providerId="ADAL" clId="{220C0754-9F83-45B2-8083-AD8349570C8C}" dt="2022-05-05T13:06:31.004" v="4132" actId="13926"/>
          <ac:spMkLst>
            <pc:docMk/>
            <pc:sldMk cId="4044630198" sldId="273"/>
            <ac:spMk id="2" creationId="{EA7F6384-A0BA-4E65-9FD7-1FDB5305E7FC}"/>
          </ac:spMkLst>
        </pc:spChg>
        <pc:spChg chg="mod">
          <ac:chgData name="Ellen Torfs" userId="c6aa1e10-4a12-4511-8c7c-135720d4f277" providerId="ADAL" clId="{220C0754-9F83-45B2-8083-AD8349570C8C}" dt="2022-05-04T10:01:33.986" v="3281" actId="20577"/>
          <ac:spMkLst>
            <pc:docMk/>
            <pc:sldMk cId="4044630198" sldId="273"/>
            <ac:spMk id="3" creationId="{D9DC2254-9C45-4D0E-A4FB-BA7C379B62BB}"/>
          </ac:spMkLst>
        </pc:spChg>
        <pc:picChg chg="add del mod">
          <ac:chgData name="Ellen Torfs" userId="c6aa1e10-4a12-4511-8c7c-135720d4f277" providerId="ADAL" clId="{220C0754-9F83-45B2-8083-AD8349570C8C}" dt="2022-05-04T11:09:13.492" v="4037" actId="478"/>
          <ac:picMkLst>
            <pc:docMk/>
            <pc:sldMk cId="4044630198" sldId="273"/>
            <ac:picMk id="6" creationId="{97E60451-5A60-427D-BA11-308A3FD12F85}"/>
          </ac:picMkLst>
        </pc:picChg>
        <pc:picChg chg="add mod">
          <ac:chgData name="Ellen Torfs" userId="c6aa1e10-4a12-4511-8c7c-135720d4f277" providerId="ADAL" clId="{220C0754-9F83-45B2-8083-AD8349570C8C}" dt="2022-05-04T11:10:09.239" v="4075" actId="1076"/>
          <ac:picMkLst>
            <pc:docMk/>
            <pc:sldMk cId="4044630198" sldId="273"/>
            <ac:picMk id="8" creationId="{8D8BB177-32AB-4CB4-9F80-A18E53AF7019}"/>
          </ac:picMkLst>
        </pc:picChg>
        <pc:picChg chg="mod">
          <ac:chgData name="Ellen Torfs" userId="c6aa1e10-4a12-4511-8c7c-135720d4f277" providerId="ADAL" clId="{220C0754-9F83-45B2-8083-AD8349570C8C}" dt="2022-05-04T11:10:14.766" v="4077" actId="14100"/>
          <ac:picMkLst>
            <pc:docMk/>
            <pc:sldMk cId="4044630198" sldId="273"/>
            <ac:picMk id="9" creationId="{13C72827-EF0B-4580-9D09-C990081D2933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60901647" sldId="274"/>
        </pc:sldMkLst>
      </pc:sldChg>
      <pc:sldChg chg="addSp delSp modSp add del mod modClrScheme chgLayout">
        <pc:chgData name="Ellen Torfs" userId="c6aa1e10-4a12-4511-8c7c-135720d4f277" providerId="ADAL" clId="{220C0754-9F83-45B2-8083-AD8349570C8C}" dt="2022-05-04T10:11:49.484" v="3353" actId="47"/>
        <pc:sldMkLst>
          <pc:docMk/>
          <pc:sldMk cId="2810283201" sldId="274"/>
        </pc:sldMkLst>
        <pc:spChg chg="add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10283201" sldId="274"/>
            <ac:spMk id="2" creationId="{84F0EBC4-BC45-470B-A786-DEA8F50C5FF1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10283201" sldId="274"/>
            <ac:spMk id="3" creationId="{DA7DA403-E07D-4EB7-8564-C4622DF532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10283201" sldId="274"/>
            <ac:spMk id="4" creationId="{6B8F4B73-3C4F-4FDD-922E-FE86AD584567}"/>
          </ac:spMkLst>
        </pc:spChg>
        <pc:graphicFrameChg chg="mod ord">
          <ac:chgData name="Ellen Torfs" userId="c6aa1e10-4a12-4511-8c7c-135720d4f277" providerId="ADAL" clId="{220C0754-9F83-45B2-8083-AD8349570C8C}" dt="2022-05-04T06:58:19.354" v="296" actId="700"/>
          <ac:graphicFrameMkLst>
            <pc:docMk/>
            <pc:sldMk cId="2810283201" sldId="274"/>
            <ac:graphicFrameMk id="5" creationId="{1A7E40FE-607E-41CD-A193-18A7FF132E9C}"/>
          </ac:graphicFrameMkLst>
        </pc:graphicFrameChg>
        <pc:picChg chg="del">
          <ac:chgData name="Ellen Torfs" userId="c6aa1e10-4a12-4511-8c7c-135720d4f277" providerId="ADAL" clId="{220C0754-9F83-45B2-8083-AD8349570C8C}" dt="2022-05-04T09:57:55.332" v="3201" actId="21"/>
          <ac:picMkLst>
            <pc:docMk/>
            <pc:sldMk cId="2810283201" sldId="274"/>
            <ac:picMk id="7" creationId="{F2F909DB-CD39-4664-902E-03D1A279078D}"/>
          </ac:picMkLst>
        </pc:picChg>
      </pc:sldChg>
      <pc:sldChg chg="addSp delSp modSp add del mod ord modClrScheme chgLayout modNotesTx">
        <pc:chgData name="Ellen Torfs" userId="c6aa1e10-4a12-4511-8c7c-135720d4f277" providerId="ADAL" clId="{220C0754-9F83-45B2-8083-AD8349570C8C}" dt="2022-05-04T10:53:06.771" v="3828" actId="1037"/>
        <pc:sldMkLst>
          <pc:docMk/>
          <pc:sldMk cId="487468814" sldId="275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87468814" sldId="275"/>
            <ac:spMk id="2" creationId="{9FEA032D-DBAD-4E0D-A159-38020C5DEA46}"/>
          </ac:spMkLst>
        </pc:spChg>
        <pc:spChg chg="mod ord">
          <ac:chgData name="Ellen Torfs" userId="c6aa1e10-4a12-4511-8c7c-135720d4f277" providerId="ADAL" clId="{220C0754-9F83-45B2-8083-AD8349570C8C}" dt="2022-05-04T10:47:43.739" v="3740" actId="255"/>
          <ac:spMkLst>
            <pc:docMk/>
            <pc:sldMk cId="487468814" sldId="275"/>
            <ac:spMk id="3" creationId="{7952A428-BE54-49CD-A7F4-82737903BCC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87468814" sldId="275"/>
            <ac:spMk id="4" creationId="{2C18E532-6345-4166-AA13-BEB3015C3438}"/>
          </ac:spMkLst>
        </pc:spChg>
        <pc:spChg chg="add del mod">
          <ac:chgData name="Ellen Torfs" userId="c6aa1e10-4a12-4511-8c7c-135720d4f277" providerId="ADAL" clId="{220C0754-9F83-45B2-8083-AD8349570C8C}" dt="2022-05-04T10:50:55.592" v="3747" actId="478"/>
          <ac:spMkLst>
            <pc:docMk/>
            <pc:sldMk cId="487468814" sldId="275"/>
            <ac:spMk id="5" creationId="{28E2728F-A4AF-453D-90A3-1038473273A0}"/>
          </ac:spMkLst>
        </pc:spChg>
        <pc:spChg chg="add mod">
          <ac:chgData name="Ellen Torfs" userId="c6aa1e10-4a12-4511-8c7c-135720d4f277" providerId="ADAL" clId="{220C0754-9F83-45B2-8083-AD8349570C8C}" dt="2022-05-04T10:51:53.611" v="3752" actId="208"/>
          <ac:spMkLst>
            <pc:docMk/>
            <pc:sldMk cId="487468814" sldId="275"/>
            <ac:spMk id="6" creationId="{9CCCDEDC-A854-44CD-B38B-F72440FEE5F8}"/>
          </ac:spMkLst>
        </pc:spChg>
        <pc:spChg chg="add mod">
          <ac:chgData name="Ellen Torfs" userId="c6aa1e10-4a12-4511-8c7c-135720d4f277" providerId="ADAL" clId="{220C0754-9F83-45B2-8083-AD8349570C8C}" dt="2022-05-04T10:53:06.771" v="3828" actId="1037"/>
          <ac:spMkLst>
            <pc:docMk/>
            <pc:sldMk cId="487468814" sldId="275"/>
            <ac:spMk id="10" creationId="{E176559D-B5F5-4D49-8497-33AF9F6AC6E6}"/>
          </ac:spMkLst>
        </pc:spChg>
        <pc:picChg chg="mod">
          <ac:chgData name="Ellen Torfs" userId="c6aa1e10-4a12-4511-8c7c-135720d4f277" providerId="ADAL" clId="{220C0754-9F83-45B2-8083-AD8349570C8C}" dt="2022-05-04T10:47:57.089" v="3741" actId="1076"/>
          <ac:picMkLst>
            <pc:docMk/>
            <pc:sldMk cId="487468814" sldId="275"/>
            <ac:picMk id="7" creationId="{ADDB5740-3E82-4B44-B1BE-CCF00981A20E}"/>
          </ac:picMkLst>
        </pc:picChg>
        <pc:cxnChg chg="add">
          <ac:chgData name="Ellen Torfs" userId="c6aa1e10-4a12-4511-8c7c-135720d4f277" providerId="ADAL" clId="{220C0754-9F83-45B2-8083-AD8349570C8C}" dt="2022-05-04T10:51:40.141" v="3751" actId="11529"/>
          <ac:cxnSpMkLst>
            <pc:docMk/>
            <pc:sldMk cId="487468814" sldId="275"/>
            <ac:cxnSpMk id="9" creationId="{8B06098A-5562-4119-BA5A-2B8F04A45968}"/>
          </ac:cxnSpMkLst>
        </pc:cxn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67701120" sldId="276"/>
        </pc:sldMkLst>
      </pc:sldChg>
      <pc:sldChg chg="modSp add del mod modClrScheme chgLayout">
        <pc:chgData name="Ellen Torfs" userId="c6aa1e10-4a12-4511-8c7c-135720d4f277" providerId="ADAL" clId="{220C0754-9F83-45B2-8083-AD8349570C8C}" dt="2022-05-04T09:30:10.700" v="2852" actId="2696"/>
        <pc:sldMkLst>
          <pc:docMk/>
          <pc:sldMk cId="757937807" sldId="276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57937807" sldId="276"/>
            <ac:spMk id="2" creationId="{2FF0CE61-D5C9-4B3C-823F-2AE56A0D408A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57937807" sldId="276"/>
            <ac:spMk id="3" creationId="{93EB21D9-5A3D-43D5-A043-7989677835E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57937807" sldId="276"/>
            <ac:spMk id="4" creationId="{EF5DD780-0B22-47FD-8627-4AF1B3635DDC}"/>
          </ac:spMkLst>
        </pc:spChg>
      </pc:sldChg>
      <pc:sldChg chg="delSp modSp add del mod">
        <pc:chgData name="Ellen Torfs" userId="c6aa1e10-4a12-4511-8c7c-135720d4f277" providerId="ADAL" clId="{220C0754-9F83-45B2-8083-AD8349570C8C}" dt="2022-05-04T09:46:50.686" v="3114" actId="47"/>
        <pc:sldMkLst>
          <pc:docMk/>
          <pc:sldMk cId="3159051816" sldId="276"/>
        </pc:sldMkLst>
        <pc:picChg chg="del mod">
          <ac:chgData name="Ellen Torfs" userId="c6aa1e10-4a12-4511-8c7c-135720d4f277" providerId="ADAL" clId="{220C0754-9F83-45B2-8083-AD8349570C8C}" dt="2022-05-04T09:41:13.699" v="3070" actId="21"/>
          <ac:picMkLst>
            <pc:docMk/>
            <pc:sldMk cId="3159051816" sldId="276"/>
            <ac:picMk id="6" creationId="{E9D9FCB8-D6FD-4909-9131-0CA987334680}"/>
          </ac:picMkLst>
        </pc:picChg>
      </pc:sldChg>
      <pc:sldChg chg="addSp delSp modSp add del mod ord modClrScheme chgLayout">
        <pc:chgData name="Ellen Torfs" userId="c6aa1e10-4a12-4511-8c7c-135720d4f277" providerId="ADAL" clId="{220C0754-9F83-45B2-8083-AD8349570C8C}" dt="2022-05-04T10:46:23.810" v="3723" actId="255"/>
        <pc:sldMkLst>
          <pc:docMk/>
          <pc:sldMk cId="260901647" sldId="277"/>
        </pc:sldMkLst>
        <pc:spChg chg="add del mod ord">
          <ac:chgData name="Ellen Torfs" userId="c6aa1e10-4a12-4511-8c7c-135720d4f277" providerId="ADAL" clId="{220C0754-9F83-45B2-8083-AD8349570C8C}" dt="2022-05-04T10:45:33.388" v="3718" actId="478"/>
          <ac:spMkLst>
            <pc:docMk/>
            <pc:sldMk cId="260901647" sldId="277"/>
            <ac:spMk id="2" creationId="{D53DF64D-33EC-4C89-8ED4-847E91955C83}"/>
          </ac:spMkLst>
        </pc:spChg>
        <pc:spChg chg="mod ord">
          <ac:chgData name="Ellen Torfs" userId="c6aa1e10-4a12-4511-8c7c-135720d4f277" providerId="ADAL" clId="{220C0754-9F83-45B2-8083-AD8349570C8C}" dt="2022-05-04T10:46:23.810" v="3723" actId="255"/>
          <ac:spMkLst>
            <pc:docMk/>
            <pc:sldMk cId="260901647" sldId="277"/>
            <ac:spMk id="3" creationId="{6E9673AE-07E4-43E6-B1A7-FA67A34687AF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60901647" sldId="277"/>
            <ac:spMk id="4" creationId="{C79420D8-7E8B-45AF-8D85-0C7D1BD048B5}"/>
          </ac:spMkLst>
        </pc:spChg>
        <pc:graphicFrameChg chg="del mod ord">
          <ac:chgData name="Ellen Torfs" userId="c6aa1e10-4a12-4511-8c7c-135720d4f277" providerId="ADAL" clId="{220C0754-9F83-45B2-8083-AD8349570C8C}" dt="2022-05-04T10:45:30.416" v="3717" actId="478"/>
          <ac:graphicFrameMkLst>
            <pc:docMk/>
            <pc:sldMk cId="260901647" sldId="277"/>
            <ac:graphicFrameMk id="5" creationId="{AB48DAB7-B402-4A16-BB1B-967EEF205076}"/>
          </ac:graphicFrameMkLst>
        </pc:graphicFrameChg>
        <pc:picChg chg="mod">
          <ac:chgData name="Ellen Torfs" userId="c6aa1e10-4a12-4511-8c7c-135720d4f277" providerId="ADAL" clId="{220C0754-9F83-45B2-8083-AD8349570C8C}" dt="2022-05-04T10:45:41.306" v="3720" actId="1076"/>
          <ac:picMkLst>
            <pc:docMk/>
            <pc:sldMk cId="260901647" sldId="277"/>
            <ac:picMk id="6" creationId="{71664B40-86CD-477C-9B11-CC379CB8AAF8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962882590" sldId="277"/>
        </pc:sldMkLst>
      </pc:sldChg>
      <pc:sldChg chg="modSp add mod ord modClrScheme chgLayout">
        <pc:chgData name="Ellen Torfs" userId="c6aa1e10-4a12-4511-8c7c-135720d4f277" providerId="ADAL" clId="{220C0754-9F83-45B2-8083-AD8349570C8C}" dt="2022-05-09T08:36:44.008" v="5645" actId="20577"/>
        <pc:sldMkLst>
          <pc:docMk/>
          <pc:sldMk cId="67701120" sldId="278"/>
        </pc:sldMkLst>
        <pc:spChg chg="mod ord">
          <ac:chgData name="Ellen Torfs" userId="c6aa1e10-4a12-4511-8c7c-135720d4f277" providerId="ADAL" clId="{220C0754-9F83-45B2-8083-AD8349570C8C}" dt="2022-05-04T11:03:54.859" v="3991" actId="20577"/>
          <ac:spMkLst>
            <pc:docMk/>
            <pc:sldMk cId="67701120" sldId="278"/>
            <ac:spMk id="2" creationId="{937B4076-4A7B-4CDA-9C0C-7D70B5D2AC95}"/>
          </ac:spMkLst>
        </pc:spChg>
        <pc:spChg chg="mod ord">
          <ac:chgData name="Ellen Torfs" userId="c6aa1e10-4a12-4511-8c7c-135720d4f277" providerId="ADAL" clId="{220C0754-9F83-45B2-8083-AD8349570C8C}" dt="2022-05-09T08:36:44.008" v="5645" actId="20577"/>
          <ac:spMkLst>
            <pc:docMk/>
            <pc:sldMk cId="67701120" sldId="278"/>
            <ac:spMk id="3" creationId="{93B8FC8E-053A-437C-9B65-6074E150BC1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67701120" sldId="278"/>
            <ac:spMk id="4" creationId="{646D43B8-5A3D-443D-AACE-3185ADED8185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757937807" sldId="278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04421956" sldId="279"/>
        </pc:sldMkLst>
      </pc:sldChg>
      <pc:sldChg chg="addSp delSp modSp add mod modClrScheme chgLayout">
        <pc:chgData name="Ellen Torfs" userId="c6aa1e10-4a12-4511-8c7c-135720d4f277" providerId="ADAL" clId="{220C0754-9F83-45B2-8083-AD8349570C8C}" dt="2022-05-05T13:55:06.345" v="4497" actId="1076"/>
        <pc:sldMkLst>
          <pc:docMk/>
          <pc:sldMk cId="1385656123" sldId="279"/>
        </pc:sldMkLst>
        <pc:spChg chg="add del mod ord">
          <ac:chgData name="Ellen Torfs" userId="c6aa1e10-4a12-4511-8c7c-135720d4f277" providerId="ADAL" clId="{220C0754-9F83-45B2-8083-AD8349570C8C}" dt="2022-05-04T11:15:21.277" v="4095" actId="478"/>
          <ac:spMkLst>
            <pc:docMk/>
            <pc:sldMk cId="1385656123" sldId="279"/>
            <ac:spMk id="2" creationId="{AF2F0942-174F-4181-B314-6E94D5D819B1}"/>
          </ac:spMkLst>
        </pc:spChg>
        <pc:spChg chg="mod ord">
          <ac:chgData name="Ellen Torfs" userId="c6aa1e10-4a12-4511-8c7c-135720d4f277" providerId="ADAL" clId="{220C0754-9F83-45B2-8083-AD8349570C8C}" dt="2022-05-04T11:15:14.249" v="4093" actId="255"/>
          <ac:spMkLst>
            <pc:docMk/>
            <pc:sldMk cId="1385656123" sldId="279"/>
            <ac:spMk id="3" creationId="{F05F3CBC-6934-41E1-9E27-CB3B7ADA6963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385656123" sldId="279"/>
            <ac:spMk id="4" creationId="{C4C39AF6-EC29-495D-8A85-24D10E8FF46B}"/>
          </ac:spMkLst>
        </pc:spChg>
        <pc:picChg chg="add mod">
          <ac:chgData name="Ellen Torfs" userId="c6aa1e10-4a12-4511-8c7c-135720d4f277" providerId="ADAL" clId="{220C0754-9F83-45B2-8083-AD8349570C8C}" dt="2022-05-05T13:55:06.345" v="4497" actId="1076"/>
          <ac:picMkLst>
            <pc:docMk/>
            <pc:sldMk cId="1385656123" sldId="279"/>
            <ac:picMk id="5" creationId="{DCC1BBBB-66F6-4F6A-81F8-F5A2F92CC241}"/>
          </ac:picMkLst>
        </pc:picChg>
        <pc:picChg chg="mod">
          <ac:chgData name="Ellen Torfs" userId="c6aa1e10-4a12-4511-8c7c-135720d4f277" providerId="ADAL" clId="{220C0754-9F83-45B2-8083-AD8349570C8C}" dt="2022-05-04T11:15:23.822" v="4096" actId="1076"/>
          <ac:picMkLst>
            <pc:docMk/>
            <pc:sldMk cId="1385656123" sldId="279"/>
            <ac:picMk id="6" creationId="{35FD31B7-482B-4462-8D67-BB3A75F63DAF}"/>
          </ac:picMkLst>
        </pc:picChg>
      </pc:sldChg>
      <pc:sldChg chg="addSp modSp add mod ord modClrScheme chgLayout">
        <pc:chgData name="Ellen Torfs" userId="c6aa1e10-4a12-4511-8c7c-135720d4f277" providerId="ADAL" clId="{220C0754-9F83-45B2-8083-AD8349570C8C}" dt="2022-05-05T13:15:55.756" v="4307" actId="13926"/>
        <pc:sldMkLst>
          <pc:docMk/>
          <pc:sldMk cId="304421956" sldId="280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04421956" sldId="280"/>
            <ac:spMk id="2" creationId="{CD1D5AB1-DAAD-4D75-8A8E-56B8F6FE7675}"/>
          </ac:spMkLst>
        </pc:spChg>
        <pc:spChg chg="mod ord">
          <ac:chgData name="Ellen Torfs" userId="c6aa1e10-4a12-4511-8c7c-135720d4f277" providerId="ADAL" clId="{220C0754-9F83-45B2-8083-AD8349570C8C}" dt="2022-05-04T11:14:25.373" v="4088" actId="255"/>
          <ac:spMkLst>
            <pc:docMk/>
            <pc:sldMk cId="304421956" sldId="280"/>
            <ac:spMk id="3" creationId="{339A6ADC-094A-4D49-A8EC-20AA3FE4842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04421956" sldId="280"/>
            <ac:spMk id="4" creationId="{8116FF57-1EFA-4BBD-B882-09A19A2C35E7}"/>
          </ac:spMkLst>
        </pc:spChg>
        <pc:spChg chg="add mod">
          <ac:chgData name="Ellen Torfs" userId="c6aa1e10-4a12-4511-8c7c-135720d4f277" providerId="ADAL" clId="{220C0754-9F83-45B2-8083-AD8349570C8C}" dt="2022-05-05T13:15:55.756" v="4307" actId="13926"/>
          <ac:spMkLst>
            <pc:docMk/>
            <pc:sldMk cId="304421956" sldId="280"/>
            <ac:spMk id="5" creationId="{D39CEDE7-EE24-4BA7-A659-F77A6D8F1A1B}"/>
          </ac:spMkLst>
        </pc:spChg>
        <pc:spChg chg="add mod">
          <ac:chgData name="Ellen Torfs" userId="c6aa1e10-4a12-4511-8c7c-135720d4f277" providerId="ADAL" clId="{220C0754-9F83-45B2-8083-AD8349570C8C}" dt="2022-05-05T13:13:34.518" v="4283" actId="1582"/>
          <ac:spMkLst>
            <pc:docMk/>
            <pc:sldMk cId="304421956" sldId="280"/>
            <ac:spMk id="8" creationId="{73BBC697-7CB2-4B8F-A1A1-7FBEAE4F1A09}"/>
          </ac:spMkLst>
        </pc:spChg>
        <pc:picChg chg="add mod">
          <ac:chgData name="Ellen Torfs" userId="c6aa1e10-4a12-4511-8c7c-135720d4f277" providerId="ADAL" clId="{220C0754-9F83-45B2-8083-AD8349570C8C}" dt="2022-05-05T13:13:13.627" v="4280" actId="1076"/>
          <ac:picMkLst>
            <pc:docMk/>
            <pc:sldMk cId="304421956" sldId="280"/>
            <ac:picMk id="6" creationId="{706E02EE-38B3-4721-A136-7C4856066928}"/>
          </ac:picMkLst>
        </pc:picChg>
        <pc:picChg chg="mod">
          <ac:chgData name="Ellen Torfs" userId="c6aa1e10-4a12-4511-8c7c-135720d4f277" providerId="ADAL" clId="{220C0754-9F83-45B2-8083-AD8349570C8C}" dt="2022-05-05T13:13:48.058" v="4284" actId="1076"/>
          <ac:picMkLst>
            <pc:docMk/>
            <pc:sldMk cId="304421956" sldId="280"/>
            <ac:picMk id="7" creationId="{8E2E3501-4744-4EFC-81C8-9FBA07B15F88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1385656123" sldId="280"/>
        </pc:sldMkLst>
      </pc:sldChg>
      <pc:sldChg chg="modSp add mod">
        <pc:chgData name="Ellen Torfs" userId="c6aa1e10-4a12-4511-8c7c-135720d4f277" providerId="ADAL" clId="{220C0754-9F83-45B2-8083-AD8349570C8C}" dt="2022-05-04T11:19:50.316" v="4126" actId="1076"/>
        <pc:sldMkLst>
          <pc:docMk/>
          <pc:sldMk cId="1383656819" sldId="281"/>
        </pc:sldMkLst>
        <pc:spChg chg="mod">
          <ac:chgData name="Ellen Torfs" userId="c6aa1e10-4a12-4511-8c7c-135720d4f277" providerId="ADAL" clId="{220C0754-9F83-45B2-8083-AD8349570C8C}" dt="2022-05-04T11:19:45.384" v="4125" actId="20577"/>
          <ac:spMkLst>
            <pc:docMk/>
            <pc:sldMk cId="1383656819" sldId="281"/>
            <ac:spMk id="2" creationId="{29FAC4B8-5856-4EF9-A2D3-9296B830CAA4}"/>
          </ac:spMkLst>
        </pc:spChg>
        <pc:picChg chg="mod">
          <ac:chgData name="Ellen Torfs" userId="c6aa1e10-4a12-4511-8c7c-135720d4f277" providerId="ADAL" clId="{220C0754-9F83-45B2-8083-AD8349570C8C}" dt="2022-05-04T11:19:50.316" v="4126" actId="1076"/>
          <ac:picMkLst>
            <pc:docMk/>
            <pc:sldMk cId="1383656819" sldId="281"/>
            <ac:picMk id="8" creationId="{7E332100-1E85-4085-B972-037BBB5EC4BA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395059923" sldId="281"/>
        </pc:sldMkLst>
      </pc:sldChg>
      <pc:sldChg chg="modSp add del mod modClrScheme chgLayout">
        <pc:chgData name="Ellen Torfs" userId="c6aa1e10-4a12-4511-8c7c-135720d4f277" providerId="ADAL" clId="{220C0754-9F83-45B2-8083-AD8349570C8C}" dt="2022-05-04T11:16:18.119" v="4103" actId="2696"/>
        <pc:sldMkLst>
          <pc:docMk/>
          <pc:sldMk cId="2439678674" sldId="281"/>
        </pc:sldMkLst>
        <pc:spChg chg="mod ord">
          <ac:chgData name="Ellen Torfs" userId="c6aa1e10-4a12-4511-8c7c-135720d4f277" providerId="ADAL" clId="{220C0754-9F83-45B2-8083-AD8349570C8C}" dt="2022-05-04T11:15:40.325" v="4100" actId="20577"/>
          <ac:spMkLst>
            <pc:docMk/>
            <pc:sldMk cId="2439678674" sldId="281"/>
            <ac:spMk id="2" creationId="{29FAC4B8-5856-4EF9-A2D3-9296B830CAA4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39678674" sldId="281"/>
            <ac:spMk id="3" creationId="{7906CE9A-3A95-4BE9-925C-1D58D0E8D94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439678674" sldId="281"/>
            <ac:spMk id="4" creationId="{D7AE1F08-DBFC-4BD3-A68E-D115078FF531}"/>
          </ac:spMkLst>
        </pc:spChg>
        <pc:picChg chg="mod">
          <ac:chgData name="Ellen Torfs" userId="c6aa1e10-4a12-4511-8c7c-135720d4f277" providerId="ADAL" clId="{220C0754-9F83-45B2-8083-AD8349570C8C}" dt="2022-05-04T11:15:50.278" v="4101" actId="1076"/>
          <ac:picMkLst>
            <pc:docMk/>
            <pc:sldMk cId="2439678674" sldId="281"/>
            <ac:picMk id="6" creationId="{66F08C37-E0D5-4F81-8333-8A335DAD18A3}"/>
          </ac:picMkLst>
        </pc:picChg>
        <pc:picChg chg="mod">
          <ac:chgData name="Ellen Torfs" userId="c6aa1e10-4a12-4511-8c7c-135720d4f277" providerId="ADAL" clId="{220C0754-9F83-45B2-8083-AD8349570C8C}" dt="2022-05-04T11:15:58.318" v="4102" actId="1076"/>
          <ac:picMkLst>
            <pc:docMk/>
            <pc:sldMk cId="2439678674" sldId="281"/>
            <ac:picMk id="8" creationId="{7E332100-1E85-4085-B972-037BBB5EC4BA}"/>
          </ac:picMkLst>
        </pc:picChg>
      </pc:sldChg>
      <pc:sldChg chg="addSp delSp modSp add mod modClrScheme chgLayout">
        <pc:chgData name="Ellen Torfs" userId="c6aa1e10-4a12-4511-8c7c-135720d4f277" providerId="ADAL" clId="{220C0754-9F83-45B2-8083-AD8349570C8C}" dt="2022-05-05T13:48:08.662" v="4493" actId="1076"/>
        <pc:sldMkLst>
          <pc:docMk/>
          <pc:sldMk cId="2395059923" sldId="282"/>
        </pc:sldMkLst>
        <pc:spChg chg="mod ord">
          <ac:chgData name="Ellen Torfs" userId="c6aa1e10-4a12-4511-8c7c-135720d4f277" providerId="ADAL" clId="{220C0754-9F83-45B2-8083-AD8349570C8C}" dt="2022-05-05T13:47:26.864" v="4485" actId="1076"/>
          <ac:spMkLst>
            <pc:docMk/>
            <pc:sldMk cId="2395059923" sldId="282"/>
            <ac:spMk id="2" creationId="{5BAA2301-7097-4C46-9D1A-3B998A0882A8}"/>
          </ac:spMkLst>
        </pc:spChg>
        <pc:spChg chg="mod ord">
          <ac:chgData name="Ellen Torfs" userId="c6aa1e10-4a12-4511-8c7c-135720d4f277" providerId="ADAL" clId="{220C0754-9F83-45B2-8083-AD8349570C8C}" dt="2022-05-05T13:46:50.298" v="4477" actId="700"/>
          <ac:spMkLst>
            <pc:docMk/>
            <pc:sldMk cId="2395059923" sldId="282"/>
            <ac:spMk id="3" creationId="{509EDBB2-97F5-44EA-8DA0-5DDEC3A5E35F}"/>
          </ac:spMkLst>
        </pc:spChg>
        <pc:spChg chg="mod ord">
          <ac:chgData name="Ellen Torfs" userId="c6aa1e10-4a12-4511-8c7c-135720d4f277" providerId="ADAL" clId="{220C0754-9F83-45B2-8083-AD8349570C8C}" dt="2022-05-05T13:46:50.298" v="4477" actId="700"/>
          <ac:spMkLst>
            <pc:docMk/>
            <pc:sldMk cId="2395059923" sldId="282"/>
            <ac:spMk id="4" creationId="{1503EB45-AA06-44B7-AC0F-F59F9D053A91}"/>
          </ac:spMkLst>
        </pc:spChg>
        <pc:spChg chg="add del mod">
          <ac:chgData name="Ellen Torfs" userId="c6aa1e10-4a12-4511-8c7c-135720d4f277" providerId="ADAL" clId="{220C0754-9F83-45B2-8083-AD8349570C8C}" dt="2022-05-05T13:46:18.931" v="4471" actId="478"/>
          <ac:spMkLst>
            <pc:docMk/>
            <pc:sldMk cId="2395059923" sldId="282"/>
            <ac:spMk id="8" creationId="{E455D095-0327-426F-829B-CFF7928D09F0}"/>
          </ac:spMkLst>
        </pc:spChg>
        <pc:spChg chg="add mod ord">
          <ac:chgData name="Ellen Torfs" userId="c6aa1e10-4a12-4511-8c7c-135720d4f277" providerId="ADAL" clId="{220C0754-9F83-45B2-8083-AD8349570C8C}" dt="2022-05-05T13:47:55.136" v="4490" actId="20577"/>
          <ac:spMkLst>
            <pc:docMk/>
            <pc:sldMk cId="2395059923" sldId="282"/>
            <ac:spMk id="11" creationId="{FBA8BB6E-2EC2-4A14-B982-D817631A8C07}"/>
          </ac:spMkLst>
        </pc:spChg>
        <pc:picChg chg="del mod">
          <ac:chgData name="Ellen Torfs" userId="c6aa1e10-4a12-4511-8c7c-135720d4f277" providerId="ADAL" clId="{220C0754-9F83-45B2-8083-AD8349570C8C}" dt="2022-05-05T13:43:21.079" v="4391" actId="478"/>
          <ac:picMkLst>
            <pc:docMk/>
            <pc:sldMk cId="2395059923" sldId="282"/>
            <ac:picMk id="7" creationId="{D3ECFEFF-8AA2-4E20-A553-88877668AB83}"/>
          </ac:picMkLst>
        </pc:picChg>
        <pc:picChg chg="add mod">
          <ac:chgData name="Ellen Torfs" userId="c6aa1e10-4a12-4511-8c7c-135720d4f277" providerId="ADAL" clId="{220C0754-9F83-45B2-8083-AD8349570C8C}" dt="2022-05-05T13:48:08.662" v="4493" actId="1076"/>
          <ac:picMkLst>
            <pc:docMk/>
            <pc:sldMk cId="2395059923" sldId="282"/>
            <ac:picMk id="9" creationId="{4A201462-055C-4C46-BBCF-93B5930B8BC6}"/>
          </ac:picMkLst>
        </pc:picChg>
        <pc:picChg chg="add mod">
          <ac:chgData name="Ellen Torfs" userId="c6aa1e10-4a12-4511-8c7c-135720d4f277" providerId="ADAL" clId="{220C0754-9F83-45B2-8083-AD8349570C8C}" dt="2022-05-05T13:48:00.259" v="4492" actId="1076"/>
          <ac:picMkLst>
            <pc:docMk/>
            <pc:sldMk cId="2395059923" sldId="282"/>
            <ac:picMk id="10" creationId="{533EC9E5-4EB6-4992-A766-540ADF6CE0F2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439678674" sldId="282"/>
        </pc:sldMkLst>
      </pc:sldChg>
      <pc:sldChg chg="modSp add del mod modClrScheme chgLayout">
        <pc:chgData name="Ellen Torfs" userId="c6aa1e10-4a12-4511-8c7c-135720d4f277" providerId="ADAL" clId="{220C0754-9F83-45B2-8083-AD8349570C8C}" dt="2022-05-05T13:55:27.264" v="4498" actId="47"/>
        <pc:sldMkLst>
          <pc:docMk/>
          <pc:sldMk cId="68265100" sldId="283"/>
        </pc:sldMkLst>
        <pc:spChg chg="mod ord">
          <ac:chgData name="Ellen Torfs" userId="c6aa1e10-4a12-4511-8c7c-135720d4f277" providerId="ADAL" clId="{220C0754-9F83-45B2-8083-AD8349570C8C}" dt="2022-05-05T13:44:23.677" v="4410" actId="21"/>
          <ac:spMkLst>
            <pc:docMk/>
            <pc:sldMk cId="68265100" sldId="283"/>
            <ac:spMk id="2" creationId="{5BAA2301-7097-4C46-9D1A-3B998A0882A8}"/>
          </ac:spMkLst>
        </pc:spChg>
        <pc:spChg chg="mod ord">
          <ac:chgData name="Ellen Torfs" userId="c6aa1e10-4a12-4511-8c7c-135720d4f277" providerId="ADAL" clId="{220C0754-9F83-45B2-8083-AD8349570C8C}" dt="2022-05-05T13:17:31.277" v="4317" actId="20577"/>
          <ac:spMkLst>
            <pc:docMk/>
            <pc:sldMk cId="68265100" sldId="283"/>
            <ac:spMk id="3" creationId="{509EDBB2-97F5-44EA-8DA0-5DDEC3A5E35F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68265100" sldId="283"/>
            <ac:spMk id="4" creationId="{1503EB45-AA06-44B7-AC0F-F59F9D053A91}"/>
          </ac:spMkLst>
        </pc:spChg>
      </pc:sldChg>
      <pc:sldChg chg="addSp delSp modSp add del mod modClrScheme chgLayout">
        <pc:chgData name="Ellen Torfs" userId="c6aa1e10-4a12-4511-8c7c-135720d4f277" providerId="ADAL" clId="{220C0754-9F83-45B2-8083-AD8349570C8C}" dt="2022-05-05T14:03:20.172" v="4645" actId="1076"/>
        <pc:sldMkLst>
          <pc:docMk/>
          <pc:sldMk cId="4045916402" sldId="284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045916402" sldId="284"/>
            <ac:spMk id="2" creationId="{A3EB6A30-A174-40D1-A257-A0AD732B164D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045916402" sldId="284"/>
            <ac:spMk id="3" creationId="{A2F4517E-ACD0-4CEE-AE72-DC13325DC0E2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045916402" sldId="284"/>
            <ac:spMk id="4" creationId="{82DB8EFD-244E-4F8A-A52F-2D819C4764A0}"/>
          </ac:spMkLst>
        </pc:spChg>
        <pc:spChg chg="add del">
          <ac:chgData name="Ellen Torfs" userId="c6aa1e10-4a12-4511-8c7c-135720d4f277" providerId="ADAL" clId="{220C0754-9F83-45B2-8083-AD8349570C8C}" dt="2022-05-05T13:58:29.967" v="4508" actId="478"/>
          <ac:spMkLst>
            <pc:docMk/>
            <pc:sldMk cId="4045916402" sldId="284"/>
            <ac:spMk id="5" creationId="{9990E8FC-5926-48B7-AFE0-47AED5A99A6D}"/>
          </ac:spMkLst>
        </pc:spChg>
        <pc:spChg chg="add mod">
          <ac:chgData name="Ellen Torfs" userId="c6aa1e10-4a12-4511-8c7c-135720d4f277" providerId="ADAL" clId="{220C0754-9F83-45B2-8083-AD8349570C8C}" dt="2022-05-05T14:03:08.324" v="4629" actId="1076"/>
          <ac:spMkLst>
            <pc:docMk/>
            <pc:sldMk cId="4045916402" sldId="284"/>
            <ac:spMk id="8" creationId="{E5EAE2C2-EDBA-4DF0-92D6-2C176594EE36}"/>
          </ac:spMkLst>
        </pc:spChg>
        <pc:spChg chg="add mod">
          <ac:chgData name="Ellen Torfs" userId="c6aa1e10-4a12-4511-8c7c-135720d4f277" providerId="ADAL" clId="{220C0754-9F83-45B2-8083-AD8349570C8C}" dt="2022-05-05T14:03:20.172" v="4645" actId="1076"/>
          <ac:spMkLst>
            <pc:docMk/>
            <pc:sldMk cId="4045916402" sldId="284"/>
            <ac:spMk id="9" creationId="{74D4A364-285C-4377-8180-C1D7BF3CC05D}"/>
          </ac:spMkLst>
        </pc:spChg>
        <pc:picChg chg="mod">
          <ac:chgData name="Ellen Torfs" userId="c6aa1e10-4a12-4511-8c7c-135720d4f277" providerId="ADAL" clId="{220C0754-9F83-45B2-8083-AD8349570C8C}" dt="2022-05-05T13:58:28.745" v="4507" actId="1076"/>
          <ac:picMkLst>
            <pc:docMk/>
            <pc:sldMk cId="4045916402" sldId="284"/>
            <ac:picMk id="7" creationId="{0B374D65-5510-492E-B5D1-7EC8DA2D812D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830162300" sldId="285"/>
        </pc:sldMkLst>
      </pc:sldChg>
      <pc:sldChg chg="addSp delSp modSp add del mod modClrScheme chgLayout">
        <pc:chgData name="Ellen Torfs" userId="c6aa1e10-4a12-4511-8c7c-135720d4f277" providerId="ADAL" clId="{220C0754-9F83-45B2-8083-AD8349570C8C}" dt="2022-05-05T14:01:40.566" v="4598" actId="47"/>
        <pc:sldMkLst>
          <pc:docMk/>
          <pc:sldMk cId="3114518623" sldId="285"/>
        </pc:sldMkLst>
        <pc:spChg chg="add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114518623" sldId="285"/>
            <ac:spMk id="2" creationId="{D1EE4536-F021-45AC-B44A-3CB0EA0F1BB8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114518623" sldId="285"/>
            <ac:spMk id="3" creationId="{382ABB57-F75E-4E1B-B41B-0B0ED32D24C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114518623" sldId="285"/>
            <ac:spMk id="4" creationId="{5438248E-092E-4D49-AF25-DAF658583DEE}"/>
          </ac:spMkLst>
        </pc:spChg>
        <pc:spChg chg="del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114518623" sldId="285"/>
            <ac:spMk id="5" creationId="{73DCF3E4-FA44-4B60-B84F-0830C2DE7B7D}"/>
          </ac:spMkLst>
        </pc:spChg>
        <pc:picChg chg="del">
          <ac:chgData name="Ellen Torfs" userId="c6aa1e10-4a12-4511-8c7c-135720d4f277" providerId="ADAL" clId="{220C0754-9F83-45B2-8083-AD8349570C8C}" dt="2022-05-05T13:46:09.096" v="4469" actId="21"/>
          <ac:picMkLst>
            <pc:docMk/>
            <pc:sldMk cId="3114518623" sldId="285"/>
            <ac:picMk id="6" creationId="{1FFC14CC-585B-479B-868B-4694E38E811F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114518623" sldId="286"/>
        </pc:sldMkLst>
      </pc:sldChg>
      <pc:sldChg chg="addSp delSp modSp add mod ord modClrScheme chgLayout">
        <pc:chgData name="Ellen Torfs" userId="c6aa1e10-4a12-4511-8c7c-135720d4f277" providerId="ADAL" clId="{220C0754-9F83-45B2-8083-AD8349570C8C}" dt="2022-05-05T13:37:37.275" v="4381"/>
        <pc:sldMkLst>
          <pc:docMk/>
          <pc:sldMk cId="3862165041" sldId="286"/>
        </pc:sldMkLst>
        <pc:spChg chg="add del mod ord">
          <ac:chgData name="Ellen Torfs" userId="c6aa1e10-4a12-4511-8c7c-135720d4f277" providerId="ADAL" clId="{220C0754-9F83-45B2-8083-AD8349570C8C}" dt="2022-05-05T13:18:07.684" v="4321" actId="478"/>
          <ac:spMkLst>
            <pc:docMk/>
            <pc:sldMk cId="3862165041" sldId="286"/>
            <ac:spMk id="2" creationId="{599E83AE-4C5F-4F8C-8BEA-A92DF0ACEE1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862165041" sldId="286"/>
            <ac:spMk id="3" creationId="{AD99C62F-13B9-40F3-939D-CBCFB04BCAEA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862165041" sldId="286"/>
            <ac:spMk id="4" creationId="{5274565B-8FB2-411A-8545-20082CAA3B4A}"/>
          </ac:spMkLst>
        </pc:spChg>
        <pc:graphicFrameChg chg="mod ord modGraphic">
          <ac:chgData name="Ellen Torfs" userId="c6aa1e10-4a12-4511-8c7c-135720d4f277" providerId="ADAL" clId="{220C0754-9F83-45B2-8083-AD8349570C8C}" dt="2022-05-05T13:37:22.432" v="4379"/>
          <ac:graphicFrameMkLst>
            <pc:docMk/>
            <pc:sldMk cId="3862165041" sldId="286"/>
            <ac:graphicFrameMk id="5" creationId="{81728685-B456-4485-ACD6-77956B52823F}"/>
          </ac:graphicFrameMkLst>
        </pc:graphicFrameChg>
      </pc:sldChg>
      <pc:sldChg chg="addSp delSp modSp add mod ord modClrScheme chgLayout">
        <pc:chgData name="Ellen Torfs" userId="c6aa1e10-4a12-4511-8c7c-135720d4f277" providerId="ADAL" clId="{220C0754-9F83-45B2-8083-AD8349570C8C}" dt="2022-05-05T14:02:24.570" v="4600" actId="20577"/>
        <pc:sldMkLst>
          <pc:docMk/>
          <pc:sldMk cId="2830162300" sldId="287"/>
        </pc:sldMkLst>
        <pc:spChg chg="add del mod ord">
          <ac:chgData name="Ellen Torfs" userId="c6aa1e10-4a12-4511-8c7c-135720d4f277" providerId="ADAL" clId="{220C0754-9F83-45B2-8083-AD8349570C8C}" dt="2022-05-05T14:00:31.050" v="4548" actId="478"/>
          <ac:spMkLst>
            <pc:docMk/>
            <pc:sldMk cId="2830162300" sldId="287"/>
            <ac:spMk id="2" creationId="{408F5F66-E6F0-417E-91D7-D44FEE25F17A}"/>
          </ac:spMkLst>
        </pc:spChg>
        <pc:spChg chg="mod ord">
          <ac:chgData name="Ellen Torfs" userId="c6aa1e10-4a12-4511-8c7c-135720d4f277" providerId="ADAL" clId="{220C0754-9F83-45B2-8083-AD8349570C8C}" dt="2022-05-05T14:02:24.570" v="4600" actId="20577"/>
          <ac:spMkLst>
            <pc:docMk/>
            <pc:sldMk cId="2830162300" sldId="287"/>
            <ac:spMk id="3" creationId="{CA0E0539-AA53-47A7-B7CA-E2D757DAF7A9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30162300" sldId="287"/>
            <ac:spMk id="4" creationId="{35E8C19B-8057-485F-A312-AB91EDA4CDC7}"/>
          </ac:spMkLst>
        </pc:spChg>
        <pc:spChg chg="add del mod">
          <ac:chgData name="Ellen Torfs" userId="c6aa1e10-4a12-4511-8c7c-135720d4f277" providerId="ADAL" clId="{220C0754-9F83-45B2-8083-AD8349570C8C}" dt="2022-05-05T14:00:17.335" v="4545" actId="21"/>
          <ac:spMkLst>
            <pc:docMk/>
            <pc:sldMk cId="2830162300" sldId="287"/>
            <ac:spMk id="5" creationId="{4E610ABA-6C42-4E5D-9CA6-28AF712E06B7}"/>
          </ac:spMkLst>
        </pc:spChg>
        <pc:spChg chg="del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30162300" sldId="287"/>
            <ac:spMk id="5" creationId="{C2FEBA0D-34C6-4BD8-8799-49BF051B7A4D}"/>
          </ac:spMkLst>
        </pc:spChg>
        <pc:spChg chg="add mod">
          <ac:chgData name="Ellen Torfs" userId="c6aa1e10-4a12-4511-8c7c-135720d4f277" providerId="ADAL" clId="{220C0754-9F83-45B2-8083-AD8349570C8C}" dt="2022-05-05T14:01:36.748" v="4597" actId="1076"/>
          <ac:spMkLst>
            <pc:docMk/>
            <pc:sldMk cId="2830162300" sldId="287"/>
            <ac:spMk id="9" creationId="{11211E86-7657-4BB9-83AA-21B4F04CB884}"/>
          </ac:spMkLst>
        </pc:spChg>
        <pc:picChg chg="add del mod">
          <ac:chgData name="Ellen Torfs" userId="c6aa1e10-4a12-4511-8c7c-135720d4f277" providerId="ADAL" clId="{220C0754-9F83-45B2-8083-AD8349570C8C}" dt="2022-05-05T14:00:27.856" v="4547" actId="478"/>
          <ac:picMkLst>
            <pc:docMk/>
            <pc:sldMk cId="2830162300" sldId="287"/>
            <ac:picMk id="6" creationId="{6FA5566F-3A7D-44C7-97FB-091684C7605F}"/>
          </ac:picMkLst>
        </pc:picChg>
        <pc:picChg chg="add mod">
          <ac:chgData name="Ellen Torfs" userId="c6aa1e10-4a12-4511-8c7c-135720d4f277" providerId="ADAL" clId="{220C0754-9F83-45B2-8083-AD8349570C8C}" dt="2022-05-05T14:01:07.299" v="4551" actId="1076"/>
          <ac:picMkLst>
            <pc:docMk/>
            <pc:sldMk cId="2830162300" sldId="287"/>
            <ac:picMk id="8" creationId="{C1E5C3D5-C7F4-4E31-8956-9E03529A2FB7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862165041" sldId="287"/>
        </pc:sldMkLst>
      </pc:sldChg>
      <pc:sldChg chg="modSp add del mod modClrScheme chgLayout">
        <pc:chgData name="Ellen Torfs" userId="c6aa1e10-4a12-4511-8c7c-135720d4f277" providerId="ADAL" clId="{220C0754-9F83-45B2-8083-AD8349570C8C}" dt="2022-05-05T14:03:40.681" v="4663" actId="20577"/>
        <pc:sldMkLst>
          <pc:docMk/>
          <pc:sldMk cId="2102701125" sldId="288"/>
        </pc:sldMkLst>
        <pc:spChg chg="mod ord">
          <ac:chgData name="Ellen Torfs" userId="c6aa1e10-4a12-4511-8c7c-135720d4f277" providerId="ADAL" clId="{220C0754-9F83-45B2-8083-AD8349570C8C}" dt="2022-05-05T14:03:40.681" v="4663" actId="20577"/>
          <ac:spMkLst>
            <pc:docMk/>
            <pc:sldMk cId="2102701125" sldId="288"/>
            <ac:spMk id="2" creationId="{7B0748E6-2CD1-4181-AD5E-BA1CDBFF137F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102701125" sldId="288"/>
            <ac:spMk id="3" creationId="{ED9188BD-9ECB-4BA9-AC80-AA5CF6FE06C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102701125" sldId="288"/>
            <ac:spMk id="4" creationId="{26CF4AA1-95DC-452C-8026-5D2CA8133272}"/>
          </ac:spMkLst>
        </pc:spChg>
        <pc:picChg chg="mod">
          <ac:chgData name="Ellen Torfs" userId="c6aa1e10-4a12-4511-8c7c-135720d4f277" providerId="ADAL" clId="{220C0754-9F83-45B2-8083-AD8349570C8C}" dt="2022-05-05T14:03:32.452" v="4647" actId="14100"/>
          <ac:picMkLst>
            <pc:docMk/>
            <pc:sldMk cId="2102701125" sldId="288"/>
            <ac:picMk id="6" creationId="{8C573DBB-887B-4D3F-B709-E2EC150A7DB3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860787289" sldId="289"/>
        </pc:sldMkLst>
      </pc:sldChg>
      <pc:sldChg chg="addSp delSp modSp add mod modClrScheme chgLayout">
        <pc:chgData name="Ellen Torfs" userId="c6aa1e10-4a12-4511-8c7c-135720d4f277" providerId="ADAL" clId="{220C0754-9F83-45B2-8083-AD8349570C8C}" dt="2022-05-09T08:40:23.971" v="5730" actId="20577"/>
        <pc:sldMkLst>
          <pc:docMk/>
          <pc:sldMk cId="2372410662" sldId="289"/>
        </pc:sldMkLst>
        <pc:spChg chg="mod ord">
          <ac:chgData name="Ellen Torfs" userId="c6aa1e10-4a12-4511-8c7c-135720d4f277" providerId="ADAL" clId="{220C0754-9F83-45B2-8083-AD8349570C8C}" dt="2022-05-09T08:40:23.971" v="5730" actId="20577"/>
          <ac:spMkLst>
            <pc:docMk/>
            <pc:sldMk cId="2372410662" sldId="289"/>
            <ac:spMk id="2" creationId="{816FF57F-1005-4850-976C-87BCE5A018EF}"/>
          </ac:spMkLst>
        </pc:spChg>
        <pc:spChg chg="mod ord">
          <ac:chgData name="Ellen Torfs" userId="c6aa1e10-4a12-4511-8c7c-135720d4f277" providerId="ADAL" clId="{220C0754-9F83-45B2-8083-AD8349570C8C}" dt="2022-05-05T14:09:58.828" v="4772" actId="20577"/>
          <ac:spMkLst>
            <pc:docMk/>
            <pc:sldMk cId="2372410662" sldId="289"/>
            <ac:spMk id="3" creationId="{C721CCE7-4D31-4DB2-BD91-B4ED9CDA6238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372410662" sldId="289"/>
            <ac:spMk id="4" creationId="{22E38C88-CDD6-4D7C-8080-ED2ED1AF990C}"/>
          </ac:spMkLst>
        </pc:spChg>
        <pc:picChg chg="mod">
          <ac:chgData name="Ellen Torfs" userId="c6aa1e10-4a12-4511-8c7c-135720d4f277" providerId="ADAL" clId="{220C0754-9F83-45B2-8083-AD8349570C8C}" dt="2022-05-05T14:08:19.669" v="4708" actId="1076"/>
          <ac:picMkLst>
            <pc:docMk/>
            <pc:sldMk cId="2372410662" sldId="289"/>
            <ac:picMk id="6" creationId="{AC2F3783-63CB-4A35-A479-C1F20A074DAB}"/>
          </ac:picMkLst>
        </pc:picChg>
        <pc:picChg chg="add del mod">
          <ac:chgData name="Ellen Torfs" userId="c6aa1e10-4a12-4511-8c7c-135720d4f277" providerId="ADAL" clId="{220C0754-9F83-45B2-8083-AD8349570C8C}" dt="2022-05-09T08:00:40.093" v="5071" actId="478"/>
          <ac:picMkLst>
            <pc:docMk/>
            <pc:sldMk cId="2372410662" sldId="289"/>
            <ac:picMk id="7" creationId="{37CB6CEA-53C8-4525-5B6F-FA3E37A04505}"/>
          </ac:picMkLst>
        </pc:picChg>
        <pc:picChg chg="add mod">
          <ac:chgData name="Ellen Torfs" userId="c6aa1e10-4a12-4511-8c7c-135720d4f277" providerId="ADAL" clId="{220C0754-9F83-45B2-8083-AD8349570C8C}" dt="2022-05-09T08:18:35.124" v="5279" actId="1076"/>
          <ac:picMkLst>
            <pc:docMk/>
            <pc:sldMk cId="2372410662" sldId="289"/>
            <ac:picMk id="9" creationId="{20CC7A47-50C5-CA77-B8D1-334909E7F487}"/>
          </ac:picMkLst>
        </pc:picChg>
        <pc:picChg chg="add mod">
          <ac:chgData name="Ellen Torfs" userId="c6aa1e10-4a12-4511-8c7c-135720d4f277" providerId="ADAL" clId="{220C0754-9F83-45B2-8083-AD8349570C8C}" dt="2022-05-09T08:18:30.707" v="5278" actId="1076"/>
          <ac:picMkLst>
            <pc:docMk/>
            <pc:sldMk cId="2372410662" sldId="289"/>
            <ac:picMk id="11" creationId="{9E1A2B71-5F5F-B838-7131-3367A80598D2}"/>
          </ac:picMkLst>
        </pc:picChg>
      </pc:sldChg>
      <pc:sldChg chg="addSp modSp add mod ord modClrScheme chgLayout">
        <pc:chgData name="Ellen Torfs" userId="c6aa1e10-4a12-4511-8c7c-135720d4f277" providerId="ADAL" clId="{220C0754-9F83-45B2-8083-AD8349570C8C}" dt="2022-05-09T08:01:49.216" v="5078" actId="20577"/>
        <pc:sldMkLst>
          <pc:docMk/>
          <pc:sldMk cId="860787289" sldId="290"/>
        </pc:sldMkLst>
        <pc:spChg chg="mod ord">
          <ac:chgData name="Ellen Torfs" userId="c6aa1e10-4a12-4511-8c7c-135720d4f277" providerId="ADAL" clId="{220C0754-9F83-45B2-8083-AD8349570C8C}" dt="2022-05-09T08:01:49.216" v="5078" actId="20577"/>
          <ac:spMkLst>
            <pc:docMk/>
            <pc:sldMk cId="860787289" sldId="290"/>
            <ac:spMk id="2" creationId="{507BFD6B-E4BF-4544-84F5-8B83623385CF}"/>
          </ac:spMkLst>
        </pc:spChg>
        <pc:spChg chg="mod ord">
          <ac:chgData name="Ellen Torfs" userId="c6aa1e10-4a12-4511-8c7c-135720d4f277" providerId="ADAL" clId="{220C0754-9F83-45B2-8083-AD8349570C8C}" dt="2022-05-05T14:09:52.905" v="4767" actId="20577"/>
          <ac:spMkLst>
            <pc:docMk/>
            <pc:sldMk cId="860787289" sldId="290"/>
            <ac:spMk id="3" creationId="{2783C144-AEDF-4E42-ADD7-3C6760DE4967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860787289" sldId="290"/>
            <ac:spMk id="4" creationId="{A90FE2AE-B83C-47FF-83A5-06CAD854CB5D}"/>
          </ac:spMkLst>
        </pc:spChg>
        <pc:picChg chg="add mod">
          <ac:chgData name="Ellen Torfs" userId="c6aa1e10-4a12-4511-8c7c-135720d4f277" providerId="ADAL" clId="{220C0754-9F83-45B2-8083-AD8349570C8C}" dt="2022-05-05T14:11:32.575" v="4779" actId="14100"/>
          <ac:picMkLst>
            <pc:docMk/>
            <pc:sldMk cId="860787289" sldId="290"/>
            <ac:picMk id="6" creationId="{284AEAFF-A947-4029-894F-335A8B56ADD1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372410662" sldId="290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1014866111" sldId="291"/>
        </pc:sldMkLst>
      </pc:sldChg>
      <pc:sldChg chg="addSp delSp modSp add mod modClrScheme chgLayout">
        <pc:chgData name="Ellen Torfs" userId="c6aa1e10-4a12-4511-8c7c-135720d4f277" providerId="ADAL" clId="{220C0754-9F83-45B2-8083-AD8349570C8C}" dt="2022-05-09T07:50:40.154" v="4991" actId="1076"/>
        <pc:sldMkLst>
          <pc:docMk/>
          <pc:sldMk cId="2086259302" sldId="291"/>
        </pc:sldMkLst>
        <pc:spChg chg="add del mod ord">
          <ac:chgData name="Ellen Torfs" userId="c6aa1e10-4a12-4511-8c7c-135720d4f277" providerId="ADAL" clId="{220C0754-9F83-45B2-8083-AD8349570C8C}" dt="2022-05-09T07:36:57.142" v="4981" actId="478"/>
          <ac:spMkLst>
            <pc:docMk/>
            <pc:sldMk cId="2086259302" sldId="291"/>
            <ac:spMk id="2" creationId="{66252E1B-8325-4ADB-888D-267F3EE0DB51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086259302" sldId="291"/>
            <ac:spMk id="3" creationId="{B1FBA40C-434E-47CE-BBD5-7A699FBC709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086259302" sldId="291"/>
            <ac:spMk id="4" creationId="{285C574B-66E8-480E-933A-9462E0B34247}"/>
          </ac:spMkLst>
        </pc:spChg>
        <pc:picChg chg="mod ord">
          <ac:chgData name="Ellen Torfs" userId="c6aa1e10-4a12-4511-8c7c-135720d4f277" providerId="ADAL" clId="{220C0754-9F83-45B2-8083-AD8349570C8C}" dt="2022-05-09T07:36:59.409" v="4982" actId="14100"/>
          <ac:picMkLst>
            <pc:docMk/>
            <pc:sldMk cId="2086259302" sldId="291"/>
            <ac:picMk id="6" creationId="{C3A1BCC9-B415-4234-8261-0DBF95BE5F33}"/>
          </ac:picMkLst>
        </pc:picChg>
        <pc:picChg chg="add mod">
          <ac:chgData name="Ellen Torfs" userId="c6aa1e10-4a12-4511-8c7c-135720d4f277" providerId="ADAL" clId="{220C0754-9F83-45B2-8083-AD8349570C8C}" dt="2022-05-09T07:37:09.793" v="4986" actId="1076"/>
          <ac:picMkLst>
            <pc:docMk/>
            <pc:sldMk cId="2086259302" sldId="291"/>
            <ac:picMk id="7" creationId="{AE7D7F76-A8F1-E088-8D00-F19FB1AD9FFA}"/>
          </ac:picMkLst>
        </pc:picChg>
        <pc:picChg chg="mod">
          <ac:chgData name="Ellen Torfs" userId="c6aa1e10-4a12-4511-8c7c-135720d4f277" providerId="ADAL" clId="{220C0754-9F83-45B2-8083-AD8349570C8C}" dt="2022-05-09T07:50:40.154" v="4991" actId="1076"/>
          <ac:picMkLst>
            <pc:docMk/>
            <pc:sldMk cId="2086259302" sldId="291"/>
            <ac:picMk id="8" creationId="{07BD898D-7B22-4478-BC14-465CB36C3EB9}"/>
          </ac:picMkLst>
        </pc:picChg>
      </pc:sldChg>
      <pc:sldChg chg="addSp delSp modSp add mod ord modClrScheme chgLayout">
        <pc:chgData name="Ellen Torfs" userId="c6aa1e10-4a12-4511-8c7c-135720d4f277" providerId="ADAL" clId="{220C0754-9F83-45B2-8083-AD8349570C8C}" dt="2022-05-09T07:42:56.402" v="4990" actId="1076"/>
        <pc:sldMkLst>
          <pc:docMk/>
          <pc:sldMk cId="1014866111" sldId="292"/>
        </pc:sldMkLst>
        <pc:spChg chg="add del mod ord">
          <ac:chgData name="Ellen Torfs" userId="c6aa1e10-4a12-4511-8c7c-135720d4f277" providerId="ADAL" clId="{220C0754-9F83-45B2-8083-AD8349570C8C}" dt="2022-05-09T07:32:36.171" v="4822" actId="478"/>
          <ac:spMkLst>
            <pc:docMk/>
            <pc:sldMk cId="1014866111" sldId="292"/>
            <ac:spMk id="2" creationId="{492F942C-5560-4062-B96B-500F6C3CB85C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14866111" sldId="292"/>
            <ac:spMk id="3" creationId="{3AD1FF38-9B25-4C82-8436-98271E8410B6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1014866111" sldId="292"/>
            <ac:spMk id="4" creationId="{A8F9ED8D-0661-4181-BF1C-024B0393AA79}"/>
          </ac:spMkLst>
        </pc:spChg>
        <pc:spChg chg="add mod">
          <ac:chgData name="Ellen Torfs" userId="c6aa1e10-4a12-4511-8c7c-135720d4f277" providerId="ADAL" clId="{220C0754-9F83-45B2-8083-AD8349570C8C}" dt="2022-05-09T07:36:02.434" v="4970" actId="20577"/>
          <ac:spMkLst>
            <pc:docMk/>
            <pc:sldMk cId="1014866111" sldId="292"/>
            <ac:spMk id="5" creationId="{2B1BC958-127B-ADCA-11EC-B776A978EC88}"/>
          </ac:spMkLst>
        </pc:spChg>
        <pc:spChg chg="add del mod">
          <ac:chgData name="Ellen Torfs" userId="c6aa1e10-4a12-4511-8c7c-135720d4f277" providerId="ADAL" clId="{220C0754-9F83-45B2-8083-AD8349570C8C}" dt="2022-05-09T07:36:15.824" v="4972" actId="478"/>
          <ac:spMkLst>
            <pc:docMk/>
            <pc:sldMk cId="1014866111" sldId="292"/>
            <ac:spMk id="7" creationId="{0B67677C-6B4C-17A8-09D8-A27877B7316F}"/>
          </ac:spMkLst>
        </pc:spChg>
        <pc:spChg chg="add mod">
          <ac:chgData name="Ellen Torfs" userId="c6aa1e10-4a12-4511-8c7c-135720d4f277" providerId="ADAL" clId="{220C0754-9F83-45B2-8083-AD8349570C8C}" dt="2022-05-09T07:36:31.982" v="4976" actId="1582"/>
          <ac:spMkLst>
            <pc:docMk/>
            <pc:sldMk cId="1014866111" sldId="292"/>
            <ac:spMk id="9" creationId="{10B4F126-E606-91D2-72C8-236AA028E8EB}"/>
          </ac:spMkLst>
        </pc:spChg>
        <pc:spChg chg="add mod">
          <ac:chgData name="Ellen Torfs" userId="c6aa1e10-4a12-4511-8c7c-135720d4f277" providerId="ADAL" clId="{220C0754-9F83-45B2-8083-AD8349570C8C}" dt="2022-05-09T07:36:43.963" v="4980" actId="1076"/>
          <ac:spMkLst>
            <pc:docMk/>
            <pc:sldMk cId="1014866111" sldId="292"/>
            <ac:spMk id="13" creationId="{5A4CCA7D-252D-4F22-A4C7-0AA45C88A37E}"/>
          </ac:spMkLst>
        </pc:spChg>
        <pc:picChg chg="mod ord">
          <ac:chgData name="Ellen Torfs" userId="c6aa1e10-4a12-4511-8c7c-135720d4f277" providerId="ADAL" clId="{220C0754-9F83-45B2-8083-AD8349570C8C}" dt="2022-05-09T07:32:43.437" v="4825" actId="14100"/>
          <ac:picMkLst>
            <pc:docMk/>
            <pc:sldMk cId="1014866111" sldId="292"/>
            <ac:picMk id="6" creationId="{C3F6BA17-8473-410C-8A16-17EECDFA8B63}"/>
          </ac:picMkLst>
        </pc:picChg>
        <pc:picChg chg="mod">
          <ac:chgData name="Ellen Torfs" userId="c6aa1e10-4a12-4511-8c7c-135720d4f277" providerId="ADAL" clId="{220C0754-9F83-45B2-8083-AD8349570C8C}" dt="2022-05-09T07:36:37.661" v="4979" actId="1076"/>
          <ac:picMkLst>
            <pc:docMk/>
            <pc:sldMk cId="1014866111" sldId="292"/>
            <ac:picMk id="8" creationId="{6920439F-C662-47DD-9B61-335A703E9EF6}"/>
          </ac:picMkLst>
        </pc:picChg>
        <pc:picChg chg="mod">
          <ac:chgData name="Ellen Torfs" userId="c6aa1e10-4a12-4511-8c7c-135720d4f277" providerId="ADAL" clId="{220C0754-9F83-45B2-8083-AD8349570C8C}" dt="2022-05-09T07:33:20.601" v="4840" actId="1076"/>
          <ac:picMkLst>
            <pc:docMk/>
            <pc:sldMk cId="1014866111" sldId="292"/>
            <ac:picMk id="10" creationId="{3CB5B98C-96D6-4479-9B5E-9B6F21F45FCC}"/>
          </ac:picMkLst>
        </pc:picChg>
        <pc:picChg chg="del mod">
          <ac:chgData name="Ellen Torfs" userId="c6aa1e10-4a12-4511-8c7c-135720d4f277" providerId="ADAL" clId="{220C0754-9F83-45B2-8083-AD8349570C8C}" dt="2022-05-09T07:33:04.954" v="4832" actId="21"/>
          <ac:picMkLst>
            <pc:docMk/>
            <pc:sldMk cId="1014866111" sldId="292"/>
            <ac:picMk id="12" creationId="{3E17597C-A4C6-4849-A130-DD9A62F57B30}"/>
          </ac:picMkLst>
        </pc:picChg>
        <pc:cxnChg chg="add mod">
          <ac:chgData name="Ellen Torfs" userId="c6aa1e10-4a12-4511-8c7c-135720d4f277" providerId="ADAL" clId="{220C0754-9F83-45B2-8083-AD8349570C8C}" dt="2022-05-09T07:42:50.016" v="4988" actId="1582"/>
          <ac:cxnSpMkLst>
            <pc:docMk/>
            <pc:sldMk cId="1014866111" sldId="292"/>
            <ac:cxnSpMk id="14" creationId="{92B56DF6-5F4E-6B08-62CD-5EB750C7E448}"/>
          </ac:cxnSpMkLst>
        </pc:cxnChg>
        <pc:cxnChg chg="add mod">
          <ac:chgData name="Ellen Torfs" userId="c6aa1e10-4a12-4511-8c7c-135720d4f277" providerId="ADAL" clId="{220C0754-9F83-45B2-8083-AD8349570C8C}" dt="2022-05-09T07:42:56.402" v="4990" actId="1076"/>
          <ac:cxnSpMkLst>
            <pc:docMk/>
            <pc:sldMk cId="1014866111" sldId="292"/>
            <ac:cxnSpMk id="15" creationId="{76114D6A-E7D9-825F-AA44-3EC516879BE0}"/>
          </ac:cxnSpMkLst>
        </pc:cxn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086259302" sldId="292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06532506" sldId="293"/>
        </pc:sldMkLst>
      </pc:sldChg>
      <pc:sldChg chg="modSp add mod ord modClrScheme chgLayout">
        <pc:chgData name="Ellen Torfs" userId="c6aa1e10-4a12-4511-8c7c-135720d4f277" providerId="ADAL" clId="{220C0754-9F83-45B2-8083-AD8349570C8C}" dt="2022-05-09T08:39:30.674" v="5705" actId="20577"/>
        <pc:sldMkLst>
          <pc:docMk/>
          <pc:sldMk cId="4262763005" sldId="293"/>
        </pc:sldMkLst>
        <pc:spChg chg="mod ord">
          <ac:chgData name="Ellen Torfs" userId="c6aa1e10-4a12-4511-8c7c-135720d4f277" providerId="ADAL" clId="{220C0754-9F83-45B2-8083-AD8349570C8C}" dt="2022-05-09T08:39:30.674" v="5705" actId="20577"/>
          <ac:spMkLst>
            <pc:docMk/>
            <pc:sldMk cId="4262763005" sldId="293"/>
            <ac:spMk id="2" creationId="{B707568B-9C03-474B-ACB8-0B4F3B6D2D30}"/>
          </ac:spMkLst>
        </pc:spChg>
        <pc:spChg chg="mod ord">
          <ac:chgData name="Ellen Torfs" userId="c6aa1e10-4a12-4511-8c7c-135720d4f277" providerId="ADAL" clId="{220C0754-9F83-45B2-8083-AD8349570C8C}" dt="2022-05-09T08:30:11.683" v="5531" actId="20577"/>
          <ac:spMkLst>
            <pc:docMk/>
            <pc:sldMk cId="4262763005" sldId="293"/>
            <ac:spMk id="3" creationId="{DE8C1B58-A8B6-4E0D-8013-467D2D86FA7C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262763005" sldId="293"/>
            <ac:spMk id="4" creationId="{A6548003-D368-4B94-B9CA-B89DEC711E99}"/>
          </ac:spMkLst>
        </pc:spChg>
      </pc:sldChg>
      <pc:sldChg chg="modSp add mod modClrScheme chgLayout">
        <pc:chgData name="Ellen Torfs" userId="c6aa1e10-4a12-4511-8c7c-135720d4f277" providerId="ADAL" clId="{220C0754-9F83-45B2-8083-AD8349570C8C}" dt="2022-05-04T06:58:19.354" v="296" actId="700"/>
        <pc:sldMkLst>
          <pc:docMk/>
          <pc:sldMk cId="2895826401" sldId="294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95826401" sldId="294"/>
            <ac:spMk id="2" creationId="{424CC38A-A850-4919-8CB3-9E411E20771B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95826401" sldId="294"/>
            <ac:spMk id="3" creationId="{719133F5-5E93-4D5D-BFA2-DCC196EF3F2F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895826401" sldId="294"/>
            <ac:spMk id="4" creationId="{BB5FDFF2-F615-4FDD-9D3D-BBD38B1A1F3E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3469924118" sldId="294"/>
        </pc:sldMkLst>
      </pc:sldChg>
      <pc:sldChg chg="addSp delSp modSp add mod ord modClrScheme chgLayout">
        <pc:chgData name="Ellen Torfs" userId="c6aa1e10-4a12-4511-8c7c-135720d4f277" providerId="ADAL" clId="{220C0754-9F83-45B2-8083-AD8349570C8C}" dt="2022-05-09T08:34:51.189" v="5642" actId="1076"/>
        <pc:sldMkLst>
          <pc:docMk/>
          <pc:sldMk cId="4249061665" sldId="295"/>
        </pc:sldMkLst>
        <pc:spChg chg="add del mod ord">
          <ac:chgData name="Ellen Torfs" userId="c6aa1e10-4a12-4511-8c7c-135720d4f277" providerId="ADAL" clId="{220C0754-9F83-45B2-8083-AD8349570C8C}" dt="2022-05-09T08:11:19.402" v="5132" actId="478"/>
          <ac:spMkLst>
            <pc:docMk/>
            <pc:sldMk cId="4249061665" sldId="295"/>
            <ac:spMk id="2" creationId="{3130BADE-4CED-4F8B-A1DE-587B8AEEE1A7}"/>
          </ac:spMkLst>
        </pc:spChg>
        <pc:spChg chg="mod ord">
          <ac:chgData name="Ellen Torfs" userId="c6aa1e10-4a12-4511-8c7c-135720d4f277" providerId="ADAL" clId="{220C0754-9F83-45B2-8083-AD8349570C8C}" dt="2022-05-09T08:34:16.295" v="5577" actId="20577"/>
          <ac:spMkLst>
            <pc:docMk/>
            <pc:sldMk cId="4249061665" sldId="295"/>
            <ac:spMk id="3" creationId="{2C36566C-754A-45DE-B846-49EA1EB87F48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249061665" sldId="295"/>
            <ac:spMk id="4" creationId="{C80C237D-E1CD-413D-A7C4-C95C2232FBAD}"/>
          </ac:spMkLst>
        </pc:spChg>
        <pc:spChg chg="del 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4249061665" sldId="295"/>
            <ac:spMk id="5" creationId="{33F83212-73AA-4FF4-985A-2DBCEB7944C3}"/>
          </ac:spMkLst>
        </pc:spChg>
        <pc:spChg chg="add mod">
          <ac:chgData name="Ellen Torfs" userId="c6aa1e10-4a12-4511-8c7c-135720d4f277" providerId="ADAL" clId="{220C0754-9F83-45B2-8083-AD8349570C8C}" dt="2022-05-09T08:34:51.189" v="5642" actId="1076"/>
          <ac:spMkLst>
            <pc:docMk/>
            <pc:sldMk cId="4249061665" sldId="295"/>
            <ac:spMk id="5" creationId="{75587EF5-1627-4D37-637D-0AE02765DF9C}"/>
          </ac:spMkLst>
        </pc:spChg>
        <pc:spChg chg="add">
          <ac:chgData name="Ellen Torfs" userId="c6aa1e10-4a12-4511-8c7c-135720d4f277" providerId="ADAL" clId="{220C0754-9F83-45B2-8083-AD8349570C8C}" dt="2022-05-09T08:34:48.296" v="5641" actId="11529"/>
          <ac:spMkLst>
            <pc:docMk/>
            <pc:sldMk cId="4249061665" sldId="295"/>
            <ac:spMk id="6" creationId="{C467A51F-CA95-09DA-F445-386821831095}"/>
          </ac:spMkLst>
        </pc:spChg>
        <pc:picChg chg="mod">
          <ac:chgData name="Ellen Torfs" userId="c6aa1e10-4a12-4511-8c7c-135720d4f277" providerId="ADAL" clId="{220C0754-9F83-45B2-8083-AD8349570C8C}" dt="2022-05-09T08:34:09.260" v="5574" actId="1076"/>
          <ac:picMkLst>
            <pc:docMk/>
            <pc:sldMk cId="4249061665" sldId="295"/>
            <ac:picMk id="7" creationId="{D342A46F-00CE-44BA-B0C4-A3A1BF23839E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4262763005" sldId="295"/>
        </pc:sldMkLst>
      </pc:sldChg>
      <pc:sldChg chg="modSp add mod modClrScheme chgLayout">
        <pc:chgData name="Ellen Torfs" userId="c6aa1e10-4a12-4511-8c7c-135720d4f277" providerId="ADAL" clId="{220C0754-9F83-45B2-8083-AD8349570C8C}" dt="2022-05-04T06:58:19.354" v="296" actId="700"/>
        <pc:sldMkLst>
          <pc:docMk/>
          <pc:sldMk cId="708240485" sldId="296"/>
        </pc:sldMkLst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08240485" sldId="296"/>
            <ac:spMk id="2" creationId="{D9FDF4FC-1D82-436F-B310-9BF4D10F3E2A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08240485" sldId="296"/>
            <ac:spMk id="3" creationId="{EDB77C15-EBFA-4F80-90F6-CE0C581058A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708240485" sldId="296"/>
            <ac:spMk id="4" creationId="{26E10360-6DA3-41A3-BE77-F135B401633F}"/>
          </ac:spMkLst>
        </pc:sp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4249061665" sldId="296"/>
        </pc:sldMkLst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2895826401" sldId="297"/>
        </pc:sldMkLst>
      </pc:sldChg>
      <pc:sldChg chg="modSp add mod ord modClrScheme chgLayout">
        <pc:chgData name="Ellen Torfs" userId="c6aa1e10-4a12-4511-8c7c-135720d4f277" providerId="ADAL" clId="{220C0754-9F83-45B2-8083-AD8349570C8C}" dt="2022-05-09T08:27:52.655" v="5454" actId="20577"/>
        <pc:sldMkLst>
          <pc:docMk/>
          <pc:sldMk cId="3469924118" sldId="297"/>
        </pc:sldMkLst>
        <pc:spChg chg="mod ord">
          <ac:chgData name="Ellen Torfs" userId="c6aa1e10-4a12-4511-8c7c-135720d4f277" providerId="ADAL" clId="{220C0754-9F83-45B2-8083-AD8349570C8C}" dt="2022-05-09T08:27:52.655" v="5454" actId="20577"/>
          <ac:spMkLst>
            <pc:docMk/>
            <pc:sldMk cId="3469924118" sldId="297"/>
            <ac:spMk id="2" creationId="{2E7DA94C-E96B-43AE-82F0-27C10E5C0C73}"/>
          </ac:spMkLst>
        </pc:spChg>
        <pc:spChg chg="mod ord">
          <ac:chgData name="Ellen Torfs" userId="c6aa1e10-4a12-4511-8c7c-135720d4f277" providerId="ADAL" clId="{220C0754-9F83-45B2-8083-AD8349570C8C}" dt="2022-05-09T08:11:40.823" v="5137" actId="20577"/>
          <ac:spMkLst>
            <pc:docMk/>
            <pc:sldMk cId="3469924118" sldId="297"/>
            <ac:spMk id="3" creationId="{B8E5E1C3-FC94-4B38-809A-59BF385D82CC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3469924118" sldId="297"/>
            <ac:spMk id="4" creationId="{4EF39642-BA46-4232-8861-E4923BA69B83}"/>
          </ac:spMkLst>
        </pc:spChg>
        <pc:picChg chg="mod">
          <ac:chgData name="Ellen Torfs" userId="c6aa1e10-4a12-4511-8c7c-135720d4f277" providerId="ADAL" clId="{220C0754-9F83-45B2-8083-AD8349570C8C}" dt="2022-05-09T08:27:27.085" v="5413" actId="1076"/>
          <ac:picMkLst>
            <pc:docMk/>
            <pc:sldMk cId="3469924118" sldId="297"/>
            <ac:picMk id="7" creationId="{49C70CB4-6E9E-469D-AB6E-F495E6CAB0A0}"/>
          </ac:picMkLst>
        </pc:picChg>
      </pc:sldChg>
      <pc:sldChg chg="addSp modSp add mod ord modClrScheme chgLayout modNotesTx">
        <pc:chgData name="Ellen Torfs" userId="c6aa1e10-4a12-4511-8c7c-135720d4f277" providerId="ADAL" clId="{220C0754-9F83-45B2-8083-AD8349570C8C}" dt="2022-05-09T08:44:58.969" v="5818" actId="20577"/>
        <pc:sldMkLst>
          <pc:docMk/>
          <pc:sldMk cId="206532506" sldId="298"/>
        </pc:sldMkLst>
        <pc:spChg chg="mod ord">
          <ac:chgData name="Ellen Torfs" userId="c6aa1e10-4a12-4511-8c7c-135720d4f277" providerId="ADAL" clId="{220C0754-9F83-45B2-8083-AD8349570C8C}" dt="2022-05-09T08:29:02.387" v="5455" actId="6549"/>
          <ac:spMkLst>
            <pc:docMk/>
            <pc:sldMk cId="206532506" sldId="298"/>
            <ac:spMk id="2" creationId="{34AA5216-7F07-4EE0-8AB0-87DF2A617620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06532506" sldId="298"/>
            <ac:spMk id="3" creationId="{BA195EED-6EF3-4335-BC9E-D2C56A969215}"/>
          </ac:spMkLst>
        </pc:spChg>
        <pc:spChg chg="mod ord">
          <ac:chgData name="Ellen Torfs" userId="c6aa1e10-4a12-4511-8c7c-135720d4f277" providerId="ADAL" clId="{220C0754-9F83-45B2-8083-AD8349570C8C}" dt="2022-05-04T06:58:19.354" v="296" actId="700"/>
          <ac:spMkLst>
            <pc:docMk/>
            <pc:sldMk cId="206532506" sldId="298"/>
            <ac:spMk id="4" creationId="{09106C1A-2F2C-43D2-B641-9A497E9EC754}"/>
          </ac:spMkLst>
        </pc:spChg>
        <pc:spChg chg="add mod">
          <ac:chgData name="Ellen Torfs" userId="c6aa1e10-4a12-4511-8c7c-135720d4f277" providerId="ADAL" clId="{220C0754-9F83-45B2-8083-AD8349570C8C}" dt="2022-05-09T08:29:47.054" v="5492" actId="1076"/>
          <ac:spMkLst>
            <pc:docMk/>
            <pc:sldMk cId="206532506" sldId="298"/>
            <ac:spMk id="9" creationId="{DD94A604-61B3-DF51-47E3-7847BED0ADD8}"/>
          </ac:spMkLst>
        </pc:spChg>
        <pc:spChg chg="add mod">
          <ac:chgData name="Ellen Torfs" userId="c6aa1e10-4a12-4511-8c7c-135720d4f277" providerId="ADAL" clId="{220C0754-9F83-45B2-8083-AD8349570C8C}" dt="2022-05-09T08:32:12.263" v="5565" actId="1036"/>
          <ac:spMkLst>
            <pc:docMk/>
            <pc:sldMk cId="206532506" sldId="298"/>
            <ac:spMk id="10" creationId="{A6655D98-B011-393F-7106-995244868815}"/>
          </ac:spMkLst>
        </pc:spChg>
        <pc:picChg chg="add mod">
          <ac:chgData name="Ellen Torfs" userId="c6aa1e10-4a12-4511-8c7c-135720d4f277" providerId="ADAL" clId="{220C0754-9F83-45B2-8083-AD8349570C8C}" dt="2022-05-09T08:41:31.325" v="5733" actId="1076"/>
          <ac:picMkLst>
            <pc:docMk/>
            <pc:sldMk cId="206532506" sldId="298"/>
            <ac:picMk id="6" creationId="{3C6FFA8A-AD92-F92E-98C0-479162679E89}"/>
          </ac:picMkLst>
        </pc:picChg>
        <pc:picChg chg="add mod">
          <ac:chgData name="Ellen Torfs" userId="c6aa1e10-4a12-4511-8c7c-135720d4f277" providerId="ADAL" clId="{220C0754-9F83-45B2-8083-AD8349570C8C}" dt="2022-05-09T08:41:29.278" v="5732" actId="1076"/>
          <ac:picMkLst>
            <pc:docMk/>
            <pc:sldMk cId="206532506" sldId="298"/>
            <ac:picMk id="8" creationId="{1AEBD1E6-59F5-ABF5-0DE1-5F7D066825F2}"/>
          </ac:picMkLst>
        </pc:picChg>
      </pc:sldChg>
      <pc:sldChg chg="add del">
        <pc:chgData name="Ellen Torfs" userId="c6aa1e10-4a12-4511-8c7c-135720d4f277" providerId="ADAL" clId="{220C0754-9F83-45B2-8083-AD8349570C8C}" dt="2022-05-04T06:57:02.258" v="204" actId="47"/>
        <pc:sldMkLst>
          <pc:docMk/>
          <pc:sldMk cId="708240485" sldId="298"/>
        </pc:sldMkLst>
      </pc:sldChg>
      <pc:sldChg chg="addSp delSp modSp new mod modNotesTx">
        <pc:chgData name="Ellen Torfs" userId="c6aa1e10-4a12-4511-8c7c-135720d4f277" providerId="ADAL" clId="{220C0754-9F83-45B2-8083-AD8349570C8C}" dt="2022-05-04T07:30:37.996" v="1084" actId="255"/>
        <pc:sldMkLst>
          <pc:docMk/>
          <pc:sldMk cId="3691970969" sldId="299"/>
        </pc:sldMkLst>
        <pc:spChg chg="del">
          <ac:chgData name="Ellen Torfs" userId="c6aa1e10-4a12-4511-8c7c-135720d4f277" providerId="ADAL" clId="{220C0754-9F83-45B2-8083-AD8349570C8C}" dt="2022-05-04T07:05:53.315" v="340" actId="478"/>
          <ac:spMkLst>
            <pc:docMk/>
            <pc:sldMk cId="3691970969" sldId="299"/>
            <ac:spMk id="2" creationId="{E8861309-3A0C-4506-B028-C916B8BF7AE2}"/>
          </ac:spMkLst>
        </pc:spChg>
        <pc:spChg chg="mod">
          <ac:chgData name="Ellen Torfs" userId="c6aa1e10-4a12-4511-8c7c-135720d4f277" providerId="ADAL" clId="{220C0754-9F83-45B2-8083-AD8349570C8C}" dt="2022-05-04T07:06:08.610" v="349" actId="20577"/>
          <ac:spMkLst>
            <pc:docMk/>
            <pc:sldMk cId="3691970969" sldId="299"/>
            <ac:spMk id="3" creationId="{A9A41AC3-C109-470F-99A6-DE331941757A}"/>
          </ac:spMkLst>
        </pc:spChg>
        <pc:spChg chg="add del mod">
          <ac:chgData name="Ellen Torfs" userId="c6aa1e10-4a12-4511-8c7c-135720d4f277" providerId="ADAL" clId="{220C0754-9F83-45B2-8083-AD8349570C8C}" dt="2022-05-04T07:04:59.772" v="333" actId="47"/>
          <ac:spMkLst>
            <pc:docMk/>
            <pc:sldMk cId="3691970969" sldId="299"/>
            <ac:spMk id="7" creationId="{817B5C6D-9117-4FA6-92C3-E2396FFF4F39}"/>
          </ac:spMkLst>
        </pc:spChg>
        <pc:spChg chg="add mod">
          <ac:chgData name="Ellen Torfs" userId="c6aa1e10-4a12-4511-8c7c-135720d4f277" providerId="ADAL" clId="{220C0754-9F83-45B2-8083-AD8349570C8C}" dt="2022-05-04T07:30:37.996" v="1084" actId="255"/>
          <ac:spMkLst>
            <pc:docMk/>
            <pc:sldMk cId="3691970969" sldId="299"/>
            <ac:spMk id="10" creationId="{D05B910B-961F-45FD-AE19-EF633D870D55}"/>
          </ac:spMkLst>
        </pc:spChg>
        <pc:spChg chg="add mod">
          <ac:chgData name="Ellen Torfs" userId="c6aa1e10-4a12-4511-8c7c-135720d4f277" providerId="ADAL" clId="{220C0754-9F83-45B2-8083-AD8349570C8C}" dt="2022-05-04T07:15:29.843" v="496" actId="20577"/>
          <ac:spMkLst>
            <pc:docMk/>
            <pc:sldMk cId="3691970969" sldId="299"/>
            <ac:spMk id="12" creationId="{991B57DA-90C4-4814-B340-3A2999701D5F}"/>
          </ac:spMkLst>
        </pc:spChg>
        <pc:picChg chg="add mod">
          <ac:chgData name="Ellen Torfs" userId="c6aa1e10-4a12-4511-8c7c-135720d4f277" providerId="ADAL" clId="{220C0754-9F83-45B2-8083-AD8349570C8C}" dt="2022-05-04T07:05:57.562" v="341" actId="1076"/>
          <ac:picMkLst>
            <pc:docMk/>
            <pc:sldMk cId="3691970969" sldId="299"/>
            <ac:picMk id="6" creationId="{1158F0F0-F3F5-4D6A-8229-71D4B6330947}"/>
          </ac:picMkLst>
        </pc:picChg>
        <pc:picChg chg="add mod">
          <ac:chgData name="Ellen Torfs" userId="c6aa1e10-4a12-4511-8c7c-135720d4f277" providerId="ADAL" clId="{220C0754-9F83-45B2-8083-AD8349570C8C}" dt="2022-05-04T07:18:33.505" v="551" actId="1076"/>
          <ac:picMkLst>
            <pc:docMk/>
            <pc:sldMk cId="3691970969" sldId="299"/>
            <ac:picMk id="9" creationId="{30A3A69B-D0B1-4B37-A5A6-EE38E15AD8C9}"/>
          </ac:picMkLst>
        </pc:picChg>
      </pc:sldChg>
      <pc:sldChg chg="addSp delSp modSp new mod">
        <pc:chgData name="Ellen Torfs" userId="c6aa1e10-4a12-4511-8c7c-135720d4f277" providerId="ADAL" clId="{220C0754-9F83-45B2-8083-AD8349570C8C}" dt="2022-05-04T08:26:05.416" v="1719" actId="478"/>
        <pc:sldMkLst>
          <pc:docMk/>
          <pc:sldMk cId="2456738236" sldId="300"/>
        </pc:sldMkLst>
        <pc:spChg chg="mod">
          <ac:chgData name="Ellen Torfs" userId="c6aa1e10-4a12-4511-8c7c-135720d4f277" providerId="ADAL" clId="{220C0754-9F83-45B2-8083-AD8349570C8C}" dt="2022-05-04T08:13:28.358" v="1553" actId="20577"/>
          <ac:spMkLst>
            <pc:docMk/>
            <pc:sldMk cId="2456738236" sldId="300"/>
            <ac:spMk id="3" creationId="{8CEFA6AB-F6A4-438F-B4BD-5AE954279C79}"/>
          </ac:spMkLst>
        </pc:spChg>
        <pc:spChg chg="add">
          <ac:chgData name="Ellen Torfs" userId="c6aa1e10-4a12-4511-8c7c-135720d4f277" providerId="ADAL" clId="{220C0754-9F83-45B2-8083-AD8349570C8C}" dt="2022-05-04T08:02:43.084" v="1252" actId="11529"/>
          <ac:spMkLst>
            <pc:docMk/>
            <pc:sldMk cId="2456738236" sldId="300"/>
            <ac:spMk id="8" creationId="{F651DA53-A2AC-46B7-9719-CDFD0D4674D8}"/>
          </ac:spMkLst>
        </pc:spChg>
        <pc:spChg chg="add mod">
          <ac:chgData name="Ellen Torfs" userId="c6aa1e10-4a12-4511-8c7c-135720d4f277" providerId="ADAL" clId="{220C0754-9F83-45B2-8083-AD8349570C8C}" dt="2022-05-04T08:03:02.507" v="1272" actId="1076"/>
          <ac:spMkLst>
            <pc:docMk/>
            <pc:sldMk cId="2456738236" sldId="300"/>
            <ac:spMk id="9" creationId="{29B690ED-02F5-45CD-AA0D-F0FBBE351E38}"/>
          </ac:spMkLst>
        </pc:spChg>
        <pc:spChg chg="add mod">
          <ac:chgData name="Ellen Torfs" userId="c6aa1e10-4a12-4511-8c7c-135720d4f277" providerId="ADAL" clId="{220C0754-9F83-45B2-8083-AD8349570C8C}" dt="2022-05-04T08:12:31.289" v="1545" actId="1076"/>
          <ac:spMkLst>
            <pc:docMk/>
            <pc:sldMk cId="2456738236" sldId="300"/>
            <ac:spMk id="10" creationId="{9DCE0C5A-FC7B-4569-A857-01828AE8DC2A}"/>
          </ac:spMkLst>
        </pc:spChg>
        <pc:spChg chg="add mod">
          <ac:chgData name="Ellen Torfs" userId="c6aa1e10-4a12-4511-8c7c-135720d4f277" providerId="ADAL" clId="{220C0754-9F83-45B2-8083-AD8349570C8C}" dt="2022-05-04T08:12:14.394" v="1544" actId="20577"/>
          <ac:spMkLst>
            <pc:docMk/>
            <pc:sldMk cId="2456738236" sldId="300"/>
            <ac:spMk id="11" creationId="{32CC9AAE-6804-406F-886F-E0805E6CCCA2}"/>
          </ac:spMkLst>
        </pc:spChg>
        <pc:spChg chg="add mod">
          <ac:chgData name="Ellen Torfs" userId="c6aa1e10-4a12-4511-8c7c-135720d4f277" providerId="ADAL" clId="{220C0754-9F83-45B2-8083-AD8349570C8C}" dt="2022-05-04T08:13:16.680" v="1548" actId="1582"/>
          <ac:spMkLst>
            <pc:docMk/>
            <pc:sldMk cId="2456738236" sldId="300"/>
            <ac:spMk id="12" creationId="{5F3FD5AA-528A-4EB7-B314-35A8BB42AC10}"/>
          </ac:spMkLst>
        </pc:spChg>
        <pc:spChg chg="add del mod">
          <ac:chgData name="Ellen Torfs" userId="c6aa1e10-4a12-4511-8c7c-135720d4f277" providerId="ADAL" clId="{220C0754-9F83-45B2-8083-AD8349570C8C}" dt="2022-05-04T08:26:05.416" v="1719" actId="478"/>
          <ac:spMkLst>
            <pc:docMk/>
            <pc:sldMk cId="2456738236" sldId="300"/>
            <ac:spMk id="13" creationId="{CF520B4A-C5C1-4D3B-810C-F40C5813F945}"/>
          </ac:spMkLst>
        </pc:spChg>
        <pc:spChg chg="add del mod">
          <ac:chgData name="Ellen Torfs" userId="c6aa1e10-4a12-4511-8c7c-135720d4f277" providerId="ADAL" clId="{220C0754-9F83-45B2-8083-AD8349570C8C}" dt="2022-05-04T08:26:03.446" v="1718" actId="478"/>
          <ac:spMkLst>
            <pc:docMk/>
            <pc:sldMk cId="2456738236" sldId="300"/>
            <ac:spMk id="14" creationId="{67CD0CE3-8ADA-4308-A190-B947B3D39E70}"/>
          </ac:spMkLst>
        </pc:spChg>
        <pc:picChg chg="add mod">
          <ac:chgData name="Ellen Torfs" userId="c6aa1e10-4a12-4511-8c7c-135720d4f277" providerId="ADAL" clId="{220C0754-9F83-45B2-8083-AD8349570C8C}" dt="2022-05-04T08:03:54.170" v="1273" actId="1076"/>
          <ac:picMkLst>
            <pc:docMk/>
            <pc:sldMk cId="2456738236" sldId="300"/>
            <ac:picMk id="7" creationId="{1A354013-F8CC-4DD1-8933-8F3C037DA15A}"/>
          </ac:picMkLst>
        </pc:picChg>
      </pc:sldChg>
      <pc:sldChg chg="new del">
        <pc:chgData name="Ellen Torfs" userId="c6aa1e10-4a12-4511-8c7c-135720d4f277" providerId="ADAL" clId="{220C0754-9F83-45B2-8083-AD8349570C8C}" dt="2022-05-04T09:46:54.210" v="3115" actId="47"/>
        <pc:sldMkLst>
          <pc:docMk/>
          <pc:sldMk cId="10343323" sldId="301"/>
        </pc:sldMkLst>
      </pc:sldChg>
      <pc:sldChg chg="addSp modSp new del mod">
        <pc:chgData name="Ellen Torfs" userId="c6aa1e10-4a12-4511-8c7c-135720d4f277" providerId="ADAL" clId="{220C0754-9F83-45B2-8083-AD8349570C8C}" dt="2022-05-04T08:29:22.926" v="1722" actId="47"/>
        <pc:sldMkLst>
          <pc:docMk/>
          <pc:sldMk cId="481944402" sldId="301"/>
        </pc:sldMkLst>
        <pc:spChg chg="mod">
          <ac:chgData name="Ellen Torfs" userId="c6aa1e10-4a12-4511-8c7c-135720d4f277" providerId="ADAL" clId="{220C0754-9F83-45B2-8083-AD8349570C8C}" dt="2022-05-04T08:14:59.461" v="1564" actId="20577"/>
          <ac:spMkLst>
            <pc:docMk/>
            <pc:sldMk cId="481944402" sldId="301"/>
            <ac:spMk id="3" creationId="{FF0704CE-C7D6-4A90-AB44-718E3ED11C56}"/>
          </ac:spMkLst>
        </pc:spChg>
        <pc:picChg chg="add mod">
          <ac:chgData name="Ellen Torfs" userId="c6aa1e10-4a12-4511-8c7c-135720d4f277" providerId="ADAL" clId="{220C0754-9F83-45B2-8083-AD8349570C8C}" dt="2022-05-04T08:26:38.239" v="1721" actId="1076"/>
          <ac:picMkLst>
            <pc:docMk/>
            <pc:sldMk cId="481944402" sldId="301"/>
            <ac:picMk id="7" creationId="{22B07187-5754-4F97-84CF-B3982C6953BA}"/>
          </ac:picMkLst>
        </pc:picChg>
      </pc:sldChg>
      <pc:sldChg chg="modSp new del mod">
        <pc:chgData name="Ellen Torfs" userId="c6aa1e10-4a12-4511-8c7c-135720d4f277" providerId="ADAL" clId="{220C0754-9F83-45B2-8083-AD8349570C8C}" dt="2022-05-04T09:18:53.667" v="2475" actId="47"/>
        <pc:sldMkLst>
          <pc:docMk/>
          <pc:sldMk cId="674918393" sldId="301"/>
        </pc:sldMkLst>
        <pc:spChg chg="mod">
          <ac:chgData name="Ellen Torfs" userId="c6aa1e10-4a12-4511-8c7c-135720d4f277" providerId="ADAL" clId="{220C0754-9F83-45B2-8083-AD8349570C8C}" dt="2022-05-04T09:17:40.226" v="2463" actId="20577"/>
          <ac:spMkLst>
            <pc:docMk/>
            <pc:sldMk cId="674918393" sldId="301"/>
            <ac:spMk id="2" creationId="{2AABF579-9FAB-45E6-B81D-E659BA3AE722}"/>
          </ac:spMkLst>
        </pc:spChg>
        <pc:spChg chg="mod">
          <ac:chgData name="Ellen Torfs" userId="c6aa1e10-4a12-4511-8c7c-135720d4f277" providerId="ADAL" clId="{220C0754-9F83-45B2-8083-AD8349570C8C}" dt="2022-05-04T09:17:25.362" v="2435" actId="20577"/>
          <ac:spMkLst>
            <pc:docMk/>
            <pc:sldMk cId="674918393" sldId="301"/>
            <ac:spMk id="3" creationId="{AA91C97F-581D-4C9D-85C3-655F7B661DC0}"/>
          </ac:spMkLst>
        </pc:spChg>
      </pc:sldChg>
      <pc:sldChg chg="modSp new mod">
        <pc:chgData name="Ellen Torfs" userId="c6aa1e10-4a12-4511-8c7c-135720d4f277" providerId="ADAL" clId="{220C0754-9F83-45B2-8083-AD8349570C8C}" dt="2022-05-09T08:37:50.912" v="5660" actId="255"/>
        <pc:sldMkLst>
          <pc:docMk/>
          <pc:sldMk cId="2945932192" sldId="301"/>
        </pc:sldMkLst>
        <pc:spChg chg="mod">
          <ac:chgData name="Ellen Torfs" userId="c6aa1e10-4a12-4511-8c7c-135720d4f277" providerId="ADAL" clId="{220C0754-9F83-45B2-8083-AD8349570C8C}" dt="2022-05-09T08:37:50.912" v="5660" actId="255"/>
          <ac:spMkLst>
            <pc:docMk/>
            <pc:sldMk cId="2945932192" sldId="301"/>
            <ac:spMk id="2" creationId="{3CB1D01D-8E6B-1184-1204-5D0E2899D8CB}"/>
          </ac:spMkLst>
        </pc:spChg>
        <pc:spChg chg="mod">
          <ac:chgData name="Ellen Torfs" userId="c6aa1e10-4a12-4511-8c7c-135720d4f277" providerId="ADAL" clId="{220C0754-9F83-45B2-8083-AD8349570C8C}" dt="2022-05-09T08:13:46.976" v="5173" actId="20577"/>
          <ac:spMkLst>
            <pc:docMk/>
            <pc:sldMk cId="2945932192" sldId="301"/>
            <ac:spMk id="3" creationId="{8ACE8D0C-B2D3-4DD7-D0FE-C39B09C2B98D}"/>
          </ac:spMkLst>
        </pc:spChg>
      </pc:sldChg>
      <pc:sldChg chg="addSp delSp modSp add mod">
        <pc:chgData name="Ellen Torfs" userId="c6aa1e10-4a12-4511-8c7c-135720d4f277" providerId="ADAL" clId="{220C0754-9F83-45B2-8083-AD8349570C8C}" dt="2022-05-09T08:26:10.757" v="5372" actId="208"/>
        <pc:sldMkLst>
          <pc:docMk/>
          <pc:sldMk cId="1659704057" sldId="302"/>
        </pc:sldMkLst>
        <pc:spChg chg="add mod">
          <ac:chgData name="Ellen Torfs" userId="c6aa1e10-4a12-4511-8c7c-135720d4f277" providerId="ADAL" clId="{220C0754-9F83-45B2-8083-AD8349570C8C}" dt="2022-05-09T08:26:10.757" v="5372" actId="208"/>
          <ac:spMkLst>
            <pc:docMk/>
            <pc:sldMk cId="1659704057" sldId="302"/>
            <ac:spMk id="9" creationId="{70205581-4E6C-CB86-BE9E-C5AE79E2C89E}"/>
          </ac:spMkLst>
        </pc:spChg>
        <pc:picChg chg="add mod">
          <ac:chgData name="Ellen Torfs" userId="c6aa1e10-4a12-4511-8c7c-135720d4f277" providerId="ADAL" clId="{220C0754-9F83-45B2-8083-AD8349570C8C}" dt="2022-05-09T08:25:38.284" v="5367" actId="1076"/>
          <ac:picMkLst>
            <pc:docMk/>
            <pc:sldMk cId="1659704057" sldId="302"/>
            <ac:picMk id="7" creationId="{7F1A4C31-F06D-7EB5-AF8F-9E483377D481}"/>
          </ac:picMkLst>
        </pc:picChg>
        <pc:picChg chg="del">
          <ac:chgData name="Ellen Torfs" userId="c6aa1e10-4a12-4511-8c7c-135720d4f277" providerId="ADAL" clId="{220C0754-9F83-45B2-8083-AD8349570C8C}" dt="2022-05-09T08:25:11.437" v="5362" actId="478"/>
          <ac:picMkLst>
            <pc:docMk/>
            <pc:sldMk cId="1659704057" sldId="302"/>
            <ac:picMk id="8" creationId="{1AEBD1E6-59F5-ABF5-0DE1-5F7D066825F2}"/>
          </ac:picMkLst>
        </pc:picChg>
      </pc:sldChg>
      <pc:sldChg chg="addSp delSp modSp new del mod">
        <pc:chgData name="Ellen Torfs" userId="c6aa1e10-4a12-4511-8c7c-135720d4f277" providerId="ADAL" clId="{220C0754-9F83-45B2-8083-AD8349570C8C}" dt="2022-05-04T08:26:33.099" v="1720" actId="47"/>
        <pc:sldMkLst>
          <pc:docMk/>
          <pc:sldMk cId="1983568708" sldId="302"/>
        </pc:sldMkLst>
        <pc:spChg chg="del">
          <ac:chgData name="Ellen Torfs" userId="c6aa1e10-4a12-4511-8c7c-135720d4f277" providerId="ADAL" clId="{220C0754-9F83-45B2-8083-AD8349570C8C}" dt="2022-05-04T08:20:52.411" v="1615" actId="478"/>
          <ac:spMkLst>
            <pc:docMk/>
            <pc:sldMk cId="1983568708" sldId="302"/>
            <ac:spMk id="2" creationId="{CCDAFF7E-8C1A-45EB-995C-3EBA12B58B09}"/>
          </ac:spMkLst>
        </pc:spChg>
        <pc:spChg chg="mod">
          <ac:chgData name="Ellen Torfs" userId="c6aa1e10-4a12-4511-8c7c-135720d4f277" providerId="ADAL" clId="{220C0754-9F83-45B2-8083-AD8349570C8C}" dt="2022-05-04T08:19:45.929" v="1609" actId="20577"/>
          <ac:spMkLst>
            <pc:docMk/>
            <pc:sldMk cId="1983568708" sldId="302"/>
            <ac:spMk id="3" creationId="{E3B55A85-350D-41C4-BDF5-CF2AC2212B3A}"/>
          </ac:spMkLst>
        </pc:spChg>
        <pc:graphicFrameChg chg="add mod modGraphic">
          <ac:chgData name="Ellen Torfs" userId="c6aa1e10-4a12-4511-8c7c-135720d4f277" providerId="ADAL" clId="{220C0754-9F83-45B2-8083-AD8349570C8C}" dt="2022-05-04T08:24:00.611" v="1642" actId="20577"/>
          <ac:graphicFrameMkLst>
            <pc:docMk/>
            <pc:sldMk cId="1983568708" sldId="302"/>
            <ac:graphicFrameMk id="6" creationId="{20607EBF-61D4-4F28-9875-8B896F354A21}"/>
          </ac:graphicFrameMkLst>
        </pc:graphicFrameChg>
      </pc:sldChg>
      <pc:sldChg chg="add del">
        <pc:chgData name="Ellen Torfs" userId="c6aa1e10-4a12-4511-8c7c-135720d4f277" providerId="ADAL" clId="{220C0754-9F83-45B2-8083-AD8349570C8C}" dt="2022-05-09T08:25:15.393" v="5364"/>
        <pc:sldMkLst>
          <pc:docMk/>
          <pc:sldMk cId="3196638805" sldId="303"/>
        </pc:sldMkLst>
      </pc:sldChg>
      <pc:sldMasterChg chg="add del addSldLayout delSldLayout">
        <pc:chgData name="Ellen Torfs" userId="c6aa1e10-4a12-4511-8c7c-135720d4f277" providerId="ADAL" clId="{220C0754-9F83-45B2-8083-AD8349570C8C}" dt="2022-05-04T06:57:02.258" v="204" actId="47"/>
        <pc:sldMasterMkLst>
          <pc:docMk/>
          <pc:sldMasterMk cId="0" sldId="2147483648"/>
        </pc:sldMasterMkLst>
        <pc:sldLayoutChg chg="add del">
          <pc:chgData name="Ellen Torfs" userId="c6aa1e10-4a12-4511-8c7c-135720d4f277" providerId="ADAL" clId="{220C0754-9F83-45B2-8083-AD8349570C8C}" dt="2022-05-04T06:57:02.258" v="204" actId="47"/>
          <pc:sldLayoutMkLst>
            <pc:docMk/>
            <pc:sldMasterMk cId="0" sldId="2147483648"/>
            <pc:sldLayoutMk cId="0" sldId="2147483650"/>
          </pc:sldLayoutMkLst>
        </pc:sldLayoutChg>
        <pc:sldLayoutChg chg="add del">
          <pc:chgData name="Ellen Torfs" userId="c6aa1e10-4a12-4511-8c7c-135720d4f277" providerId="ADAL" clId="{220C0754-9F83-45B2-8083-AD8349570C8C}" dt="2022-05-04T06:57:02.258" v="204" actId="47"/>
          <pc:sldLayoutMkLst>
            <pc:docMk/>
            <pc:sldMasterMk cId="0" sldId="2147483648"/>
            <pc:sldLayoutMk cId="0" sldId="214748366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D1AFA60D-1107-43F1-9C19-0E54314700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854E7A7-0636-43E3-9644-88BC3A1ECB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D5C64-84FA-4397-9F15-B8EFAD728C9A}" type="datetimeFigureOut">
              <a:rPr lang="nl-BE" smtClean="0"/>
              <a:t>18/05/2022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FDF2C5D-7E31-4265-BE75-4B05B26CF2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1CAB660-587C-4B77-A60E-04FDC2D03E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56FC6-7783-49A4-882A-75CEA66B7B9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72033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02753-A4CE-462A-8F17-9039B686C85C}" type="datetimeFigureOut">
              <a:rPr lang="nl-BE" smtClean="0"/>
              <a:t>18/05/2022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EC093-E33E-4B54-8DF9-8D56486FC8F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27823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authentication means passing encrypted username/password string over https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86924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635"/>
                </a:solidFill>
                <a:effectLst/>
                <a:latin typeface="Cambria" panose="02040503050406030204" pitchFamily="18" charset="0"/>
              </a:rPr>
              <a:t>JWTs can be signed using a secret (with the HMAC algorithm) or a public/private key pair using RSA or ECDSA.</a:t>
            </a:r>
          </a:p>
          <a:p>
            <a:r>
              <a:rPr lang="en-US" b="0" i="0" dirty="0">
                <a:solidFill>
                  <a:srgbClr val="222635"/>
                </a:solidFill>
                <a:effectLst/>
                <a:latin typeface="Cambria" panose="02040503050406030204" pitchFamily="18" charset="0"/>
              </a:rPr>
              <a:t>Here we demonstrate JWT with a signed secret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799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F1314"/>
                </a:solidFill>
                <a:effectLst/>
                <a:latin typeface="Montserrat" panose="00000500000000000000" pitchFamily="2" charset="0"/>
              </a:rPr>
              <a:t>Authentication means that a user has provided credentials which the system has accepted. This is often a username and password, but could be a code from a magic link, a token from a social auth provider, or a JWT from an external identity provider.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69959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System.ComponentModel.DataAnnotations.Schema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fr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ED9555-764A-4B78-873A-3D7406AAEA2B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24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Microsoft.Extensions.Options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Microsoft.IdentityModel.Tokens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System.IdentityModel.Tokens.Jwt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System.Security.Claims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System.Text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fr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ED9555-764A-4B78-873A-3D7406AAEA2B}" type="slidenum">
              <a:rPr lang="nl-BE" smtClean="0"/>
              <a:pPr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7986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Library with classes for JWT bearer authentication.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840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Microsoft.AspNetCore.Authentication.JwtBearer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System.Text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BE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BE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Microsoft.IdentityModel.Tokens</a:t>
            </a:r>
            <a:r>
              <a:rPr lang="fr-BE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fr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ED9555-764A-4B78-873A-3D7406AAEA2B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0207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2907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Microsoft.AspNetCore.Authorization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EC093-E33E-4B54-8DF9-8D56486FC8F7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23843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NL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AE7DD8-F70C-4901-B757-CB8FE3DDD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201910"/>
            <a:ext cx="12192000" cy="2951998"/>
          </a:xfrm>
        </p:spPr>
        <p:txBody>
          <a:bodyPr lIns="2880000" tIns="360000" rIns="2880000" bIns="360000" anchor="ctr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C3E4781-3AA5-4CC5-87E8-33A9927C75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000" y="450000"/>
            <a:ext cx="1728000" cy="678335"/>
          </a:xfrm>
          <a:prstGeom prst="rect">
            <a:avLst/>
          </a:prstGeom>
        </p:spPr>
      </p:pic>
      <p:sp>
        <p:nvSpPr>
          <p:cNvPr id="31" name="Tijdelijke aanduiding voor voettekst 30">
            <a:extLst>
              <a:ext uri="{FF2B5EF4-FFF2-40B4-BE49-F238E27FC236}">
                <a16:creationId xmlns:a16="http://schemas.microsoft.com/office/drawing/2014/main" id="{476E3DA5-7A62-4F2C-8D6E-E6090A04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C73E5831-453F-4BB0-BCB3-A5AFC8EB6856}"/>
              </a:ext>
            </a:extLst>
          </p:cNvPr>
          <p:cNvCxnSpPr>
            <a:cxnSpLocks/>
          </p:cNvCxnSpPr>
          <p:nvPr userDrawn="1"/>
        </p:nvCxnSpPr>
        <p:spPr>
          <a:xfrm>
            <a:off x="5286000" y="5153910"/>
            <a:ext cx="162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36C07781-C431-4C49-BE36-91B3FCD7D74F}"/>
              </a:ext>
            </a:extLst>
          </p:cNvPr>
          <p:cNvCxnSpPr>
            <a:cxnSpLocks/>
          </p:cNvCxnSpPr>
          <p:nvPr userDrawn="1"/>
        </p:nvCxnSpPr>
        <p:spPr>
          <a:xfrm>
            <a:off x="5376000" y="2201910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ianummer 31">
            <a:extLst>
              <a:ext uri="{FF2B5EF4-FFF2-40B4-BE49-F238E27FC236}">
                <a16:creationId xmlns:a16="http://schemas.microsoft.com/office/drawing/2014/main" id="{E92BBF08-2BAC-4713-AB8F-5F26E6F5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0" name="Tijdelijke aanduiding voor datum 29">
            <a:extLst>
              <a:ext uri="{FF2B5EF4-FFF2-40B4-BE49-F238E27FC236}">
                <a16:creationId xmlns:a16="http://schemas.microsoft.com/office/drawing/2014/main" id="{E94E272F-B75A-4E57-8F7F-74B34515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803D44E-818D-437C-9A47-CED9A0D7CC1F}" type="datetime1">
              <a:rPr lang="nl-BE" smtClean="0"/>
              <a:t>18/05/2022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471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CE540E57-272D-46B0-ADFC-B229EEF9C0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0000" y="899999"/>
            <a:ext cx="5376000" cy="5436827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2" name="Tijdelijke aanduiding voor datum 11">
            <a:extLst>
              <a:ext uri="{FF2B5EF4-FFF2-40B4-BE49-F238E27FC236}">
                <a16:creationId xmlns:a16="http://schemas.microsoft.com/office/drawing/2014/main" id="{1DBB631F-8BAA-4B79-909C-DA7004EE512D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E895A7C4-5FE9-420F-B5A5-22A0CFDF734B}" type="datetime1">
              <a:rPr lang="nl-BE" smtClean="0"/>
              <a:t>18/05/2022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38191E7D-D53A-4C99-A032-21A039B997B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A0E33986-99E9-4456-975D-E42DCBB0A9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FD05A45D-64E7-4C33-9B8C-37BD4C6A227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899999"/>
            <a:ext cx="5377200" cy="5436827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213E099-D4E4-4CD2-B405-F4A7978F9E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14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(vergelijkin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jdelijke aanduiding voor tekst 3">
            <a:extLst>
              <a:ext uri="{FF2B5EF4-FFF2-40B4-BE49-F238E27FC236}">
                <a16:creationId xmlns:a16="http://schemas.microsoft.com/office/drawing/2014/main" id="{49F1C515-C386-44BE-893E-23E9404AD3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54800" y="899999"/>
            <a:ext cx="5018400" cy="5436827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5018400" cy="5436827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33606EA8-E14B-4F67-9FBE-AF08F230758F}" type="datetime1">
              <a:rPr lang="nl-BE" smtClean="0"/>
              <a:t>18/05/2022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3A76050-E5C0-4DAE-9BA3-37671900D8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5018400" cy="779188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3" name="Tijdelijke aanduiding voor tekst 17">
            <a:extLst>
              <a:ext uri="{FF2B5EF4-FFF2-40B4-BE49-F238E27FC236}">
                <a16:creationId xmlns:a16="http://schemas.microsoft.com/office/drawing/2014/main" id="{DCA98BDB-F2F0-47B0-9638-3893E0C3232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94429"/>
            <a:ext cx="5018400" cy="779188"/>
          </a:xfrm>
        </p:spPr>
        <p:txBody>
          <a:bodyPr wrap="square" lIns="360000" tIns="0" rIns="360000" bIns="0" anchor="t" anchorCtr="0">
            <a:spAutoFit/>
          </a:bodyPr>
          <a:lstStyle>
            <a:lvl1pPr algn="l">
              <a:lnSpc>
                <a:spcPct val="90000"/>
              </a:lnSpc>
              <a:defRPr sz="4200" baseline="10000">
                <a:solidFill>
                  <a:schemeClr val="bg1">
                    <a:lumMod val="95000"/>
                  </a:schemeClr>
                </a:solidFill>
                <a:highlight>
                  <a:srgbClr val="F04C25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33257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507343"/>
            <a:ext cx="10752000" cy="5829470"/>
          </a:xfrm>
          <a:solidFill>
            <a:schemeClr val="bg1">
              <a:lumMod val="95000"/>
            </a:schemeClr>
          </a:solidFill>
        </p:spPr>
        <p:txBody>
          <a:bodyPr lIns="720000" tIns="720000" rIns="720000" bIns="720000"/>
          <a:lstStyle>
            <a:lvl1pPr marL="0" indent="0">
              <a:buSzPct val="100000"/>
              <a:buFontTx/>
              <a:buNone/>
              <a:defRPr sz="2400">
                <a:solidFill>
                  <a:schemeClr val="bg1"/>
                </a:solidFill>
                <a:highlight>
                  <a:srgbClr val="F04C25"/>
                </a:highlight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41497986-87CC-429A-9982-7DA9CC1600CC}" type="datetime1">
              <a:rPr lang="nl-BE" smtClean="0"/>
              <a:t>18/05/2022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351990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5558400" cy="5436829"/>
          </a:xfrm>
          <a:solidFill>
            <a:schemeClr val="bg1">
              <a:lumMod val="95000"/>
            </a:schemeClr>
          </a:solidFill>
        </p:spPr>
        <p:txBody>
          <a:bodyPr lIns="360000" tIns="900000" rIns="54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517A05EE-1AC5-483D-96F0-327B54F65747}" type="datetime1">
              <a:rPr lang="nl-BE" smtClean="0"/>
              <a:t>18/05/2022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6" name="Tijdelijke aanduiding voor afbeelding 4">
            <a:extLst>
              <a:ext uri="{FF2B5EF4-FFF2-40B4-BE49-F238E27FC236}">
                <a16:creationId xmlns:a16="http://schemas.microsoft.com/office/drawing/2014/main" id="{8A35AAD3-058F-4826-AB46-14FE5593EB6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638400" y="899997"/>
            <a:ext cx="4834799" cy="543682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5C99B6F0-515C-4E82-BE72-3BB6E4B09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799" y="594000"/>
            <a:ext cx="5558399" cy="391389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2975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Foto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68AD295F-0EA8-487A-BC52-5E7E9F766A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98400" y="507343"/>
            <a:ext cx="4473600" cy="5829470"/>
          </a:xfrm>
          <a:solidFill>
            <a:schemeClr val="bg1">
              <a:lumMod val="95000"/>
            </a:schemeClr>
          </a:solidFill>
        </p:spPr>
        <p:txBody>
          <a:bodyPr lIns="360000" tIns="900000" rIns="360000" bIns="360000"/>
          <a:lstStyle>
            <a:lvl1pPr marL="0" indent="0">
              <a:defRPr sz="2400">
                <a:solidFill>
                  <a:schemeClr val="bg1"/>
                </a:solidFill>
                <a:highlight>
                  <a:srgbClr val="F04C25"/>
                </a:highlight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22" name="Tijdelijke aanduiding voor datum 21">
            <a:extLst>
              <a:ext uri="{FF2B5EF4-FFF2-40B4-BE49-F238E27FC236}">
                <a16:creationId xmlns:a16="http://schemas.microsoft.com/office/drawing/2014/main" id="{7989F3C4-8754-4E47-A7CD-960A64C9643F}"/>
              </a:ext>
            </a:extLst>
          </p:cNvPr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pPr algn="ctr"/>
            <a:fld id="{9BEB54CD-E34E-49A8-B8EF-E48E6ADDDFCE}" type="datetime1">
              <a:rPr lang="nl-BE" smtClean="0"/>
              <a:t>18/05/2022</a:t>
            </a:fld>
            <a:endParaRPr lang="nl-BE"/>
          </a:p>
        </p:txBody>
      </p:sp>
      <p:sp>
        <p:nvSpPr>
          <p:cNvPr id="23" name="Tijdelijke aanduiding voor voettekst 22">
            <a:extLst>
              <a:ext uri="{FF2B5EF4-FFF2-40B4-BE49-F238E27FC236}">
                <a16:creationId xmlns:a16="http://schemas.microsoft.com/office/drawing/2014/main" id="{CB820195-A001-406B-AED6-7F9DA1069F3C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4" name="Tijdelijke aanduiding voor dianummer 23">
            <a:extLst>
              <a:ext uri="{FF2B5EF4-FFF2-40B4-BE49-F238E27FC236}">
                <a16:creationId xmlns:a16="http://schemas.microsoft.com/office/drawing/2014/main" id="{E96D365C-8F94-4688-8031-2C0D191C58AE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52425314-5DA9-4203-BA49-4881B378C381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507342"/>
            <a:ext cx="5918400" cy="5829471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905576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tekst 17">
            <a:extLst>
              <a:ext uri="{FF2B5EF4-FFF2-40B4-BE49-F238E27FC236}">
                <a16:creationId xmlns:a16="http://schemas.microsoft.com/office/drawing/2014/main" id="{29374930-9895-44D2-B136-29147121C60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0000" y="1080000"/>
            <a:ext cx="4680000" cy="984885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4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31" name="Tijdelijke aanduiding voor dianummer 30">
            <a:extLst>
              <a:ext uri="{FF2B5EF4-FFF2-40B4-BE49-F238E27FC236}">
                <a16:creationId xmlns:a16="http://schemas.microsoft.com/office/drawing/2014/main" id="{230D93FD-2A89-49DC-B490-B52B47BEEE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F9F0B4F9-1D9B-4907-A7EE-F0140AA6F7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000" y="6509899"/>
            <a:ext cx="977465" cy="16437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80000" tIns="18000" rIns="180000" bIns="0" rtlCol="0" anchor="ctr" anchorCtr="0">
            <a:noAutofit/>
          </a:bodyPr>
          <a:lstStyle>
            <a:lvl1pPr algn="ctr">
              <a:defRPr sz="950" spc="50" baseline="0">
                <a:solidFill>
                  <a:srgbClr val="969696"/>
                </a:solidFill>
                <a:latin typeface="+mj-lt"/>
              </a:defRPr>
            </a:lvl1pPr>
          </a:lstStyle>
          <a:p>
            <a:pPr algn="ctr"/>
            <a:fld id="{B6D8ED80-3D1D-4978-AD2F-8100203C0981}" type="datetime1">
              <a:rPr lang="nl-BE" smtClean="0"/>
              <a:t>18/05/2022</a:t>
            </a:fld>
            <a:endParaRPr lang="nl-BE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5DE7DC23-B179-402E-8C63-C090FED05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6000" y="6475084"/>
            <a:ext cx="3600000" cy="23400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08000" tIns="18000" rIns="108000" bIns="0" rtlCol="0" anchor="ctr" anchorCtr="0">
            <a:normAutofit/>
          </a:bodyPr>
          <a:lstStyle>
            <a:lvl1pPr algn="ctr">
              <a:defRPr sz="950" cap="all" spc="10" baseline="0">
                <a:solidFill>
                  <a:srgbClr val="969696"/>
                </a:solidFill>
                <a:latin typeface="+mj-lt"/>
              </a:defRPr>
            </a:lvl1pPr>
          </a:lstStyle>
          <a:p>
            <a:r>
              <a:rPr lang="en-US"/>
              <a:t>2ITF APP/AI</a:t>
            </a:r>
            <a:endParaRPr lang="nl-BE" sz="950"/>
          </a:p>
        </p:txBody>
      </p:sp>
    </p:spTree>
    <p:extLst>
      <p:ext uri="{BB962C8B-B14F-4D97-AF65-F5344CB8AC3E}">
        <p14:creationId xmlns:p14="http://schemas.microsoft.com/office/powerpoint/2010/main" val="419632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Titel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0000" y="899999"/>
            <a:ext cx="10753200" cy="543682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9B57BD74-BC9A-4FF8-B30E-D09C8D8357C9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6462EC99-4063-41D4-BA30-4735BD22CAB5}" type="datetime1">
              <a:rPr lang="nl-BE" smtClean="0"/>
              <a:t>18/05/2022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381EC05-8CB9-4E96-8BD7-CF9E7F1A7B7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D762F318-6043-441E-829A-99F0B3B1A3AC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41703677-C24B-4F3A-9C3A-F58B131B6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330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2 foto's + tite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9E06D7AC-5F2D-4324-8726-C6B6C944CB1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899999"/>
            <a:ext cx="5018400" cy="5436833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jdelijke aanduiding voor afbeelding 4">
            <a:extLst>
              <a:ext uri="{FF2B5EF4-FFF2-40B4-BE49-F238E27FC236}">
                <a16:creationId xmlns:a16="http://schemas.microsoft.com/office/drawing/2014/main" id="{684FF161-1946-4DEB-8A00-C244CC55467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54800" y="899999"/>
            <a:ext cx="5018400" cy="5436833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C05C482C-E6A5-4A8C-BD69-2CC9730E59B2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 algn="ctr"/>
            <a:fld id="{5CB66375-42F5-40F8-A8D7-CDD1126543EE}" type="datetime1">
              <a:rPr lang="nl-BE" smtClean="0"/>
              <a:t>18/05/2022</a:t>
            </a:fld>
            <a:endParaRPr lang="nl-BE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0FFCF1AD-5EDC-43D1-AD7A-495F71C9B902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9F1B529F-F95D-4333-AEE7-F025929050B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B5DB806C-D844-4D5A-9B27-DEDC009CF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5018400" cy="779188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 algn="ctr">
              <a:defRPr sz="42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tekst 17">
            <a:extLst>
              <a:ext uri="{FF2B5EF4-FFF2-40B4-BE49-F238E27FC236}">
                <a16:creationId xmlns:a16="http://schemas.microsoft.com/office/drawing/2014/main" id="{787E6624-70AC-4E78-9420-ED6EB909C98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94429"/>
            <a:ext cx="5018400" cy="779188"/>
          </a:xfrm>
        </p:spPr>
        <p:txBody>
          <a:bodyPr wrap="square" lIns="540000" tIns="0" rIns="540000" bIns="0" anchor="t" anchorCtr="0">
            <a:spAutoFit/>
          </a:bodyPr>
          <a:lstStyle>
            <a:lvl1pPr algn="ctr">
              <a:lnSpc>
                <a:spcPct val="90000"/>
              </a:lnSpc>
              <a:defRPr sz="4200" baseline="10000">
                <a:solidFill>
                  <a:schemeClr val="bg1">
                    <a:lumMod val="95000"/>
                  </a:schemeClr>
                </a:solidFill>
                <a:highlight>
                  <a:srgbClr val="F04C25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56472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modern) |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4">
            <a:extLst>
              <a:ext uri="{FF2B5EF4-FFF2-40B4-BE49-F238E27FC236}">
                <a16:creationId xmlns:a16="http://schemas.microsoft.com/office/drawing/2014/main" id="{9E06D7AC-5F2D-4324-8726-C6B6C944CB1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0000" y="507343"/>
            <a:ext cx="5018400" cy="5829490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9" name="Tijdelijke aanduiding voor afbeelding 4">
            <a:extLst>
              <a:ext uri="{FF2B5EF4-FFF2-40B4-BE49-F238E27FC236}">
                <a16:creationId xmlns:a16="http://schemas.microsoft.com/office/drawing/2014/main" id="{684FF161-1946-4DEB-8A00-C244CC554673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54800" y="507343"/>
            <a:ext cx="5018400" cy="5829490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1" name="Tijdelijke aanduiding voor tekst 17">
            <a:extLst>
              <a:ext uri="{FF2B5EF4-FFF2-40B4-BE49-F238E27FC236}">
                <a16:creationId xmlns:a16="http://schemas.microsoft.com/office/drawing/2014/main" id="{90FB4182-FA1E-4B62-836A-FC299AD4283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0000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2" name="Tijdelijke aanduiding voor tekst 17">
            <a:extLst>
              <a:ext uri="{FF2B5EF4-FFF2-40B4-BE49-F238E27FC236}">
                <a16:creationId xmlns:a16="http://schemas.microsoft.com/office/drawing/2014/main" id="{4B854F65-663B-40A7-9F09-DB3664C1495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54800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06BD2019-7B01-4801-BBE7-A6394BADEF34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 algn="ctr"/>
            <a:fld id="{6857B416-ACFE-4AB6-AC41-3BE640A2503D}" type="datetime1">
              <a:rPr lang="nl-BE" smtClean="0"/>
              <a:t>18/05/2022</a:t>
            </a:fld>
            <a:endParaRPr lang="nl-BE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5CA2246B-348D-40B7-9941-6E7E0C838056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7" name="Tijdelijke aanduiding voor dianummer 16">
            <a:extLst>
              <a:ext uri="{FF2B5EF4-FFF2-40B4-BE49-F238E27FC236}">
                <a16:creationId xmlns:a16="http://schemas.microsoft.com/office/drawing/2014/main" id="{19254FC2-4EB9-4808-890D-B0CB59F04D6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87452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3C2B65-A301-421D-969B-BCEE59BCF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50800"/>
            <a:ext cx="12191999" cy="4881780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0338E9D2-DE50-401B-A335-B7905E78DF1F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atum 17">
            <a:extLst>
              <a:ext uri="{FF2B5EF4-FFF2-40B4-BE49-F238E27FC236}">
                <a16:creationId xmlns:a16="http://schemas.microsoft.com/office/drawing/2014/main" id="{98B24A2C-0F1C-480C-A953-042A19D161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0E69BAB2-3210-487B-9964-FFCAE936BA59}" type="datetime1">
              <a:rPr lang="nl-BE" smtClean="0"/>
              <a:t>18/05/2022</a:t>
            </a:fld>
            <a:endParaRPr lang="nl-BE"/>
          </a:p>
        </p:txBody>
      </p:sp>
      <p:sp>
        <p:nvSpPr>
          <p:cNvPr id="19" name="Tijdelijke aanduiding voor voettekst 18">
            <a:extLst>
              <a:ext uri="{FF2B5EF4-FFF2-40B4-BE49-F238E27FC236}">
                <a16:creationId xmlns:a16="http://schemas.microsoft.com/office/drawing/2014/main" id="{925ED2DD-A939-4147-B990-24C2080C0F0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0" name="Tijdelijke aanduiding voor dianummer 19">
            <a:extLst>
              <a:ext uri="{FF2B5EF4-FFF2-40B4-BE49-F238E27FC236}">
                <a16:creationId xmlns:a16="http://schemas.microsoft.com/office/drawing/2014/main" id="{ADFC5CA9-2A29-4CB7-91CC-6538D861D5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2" name="Titel 25">
            <a:extLst>
              <a:ext uri="{FF2B5EF4-FFF2-40B4-BE49-F238E27FC236}">
                <a16:creationId xmlns:a16="http://schemas.microsoft.com/office/drawing/2014/main" id="{916D2C36-C84B-4568-ACA2-22B0E1E7F0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C9B44E1-042B-43B8-B54F-3C6DBCBE37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24739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NL) + onder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FC3E42-D88F-423A-8700-8709059C7F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895153"/>
            <a:ext cx="12193200" cy="1093285"/>
          </a:xfrm>
        </p:spPr>
        <p:txBody>
          <a:bodyPr lIns="3780000" tIns="360000" rIns="3780000" bIns="36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F9117F13-491C-49B1-8A86-804DB4690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82490"/>
            <a:ext cx="12192000" cy="2512663"/>
          </a:xfrm>
        </p:spPr>
        <p:txBody>
          <a:bodyPr lIns="2880000" tIns="360000" rIns="2880000" bIns="360000" anchor="b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48CC6BA2-FB13-4E2E-AE23-9437591CAC03}"/>
              </a:ext>
            </a:extLst>
          </p:cNvPr>
          <p:cNvCxnSpPr>
            <a:cxnSpLocks/>
          </p:cNvCxnSpPr>
          <p:nvPr userDrawn="1"/>
        </p:nvCxnSpPr>
        <p:spPr>
          <a:xfrm>
            <a:off x="5376000" y="3895153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E507FC37-3C24-4364-8EE9-06C0D37357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000" y="450000"/>
            <a:ext cx="1728000" cy="678335"/>
          </a:xfrm>
          <a:prstGeom prst="rect">
            <a:avLst/>
          </a:prstGeom>
        </p:spPr>
      </p:pic>
      <p:sp>
        <p:nvSpPr>
          <p:cNvPr id="32" name="Tijdelijke aanduiding voor voettekst 30">
            <a:extLst>
              <a:ext uri="{FF2B5EF4-FFF2-40B4-BE49-F238E27FC236}">
                <a16:creationId xmlns:a16="http://schemas.microsoft.com/office/drawing/2014/main" id="{4DF3213D-4079-48DF-80F5-E3EE6159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sp>
        <p:nvSpPr>
          <p:cNvPr id="35" name="Tijdelijke aanduiding voor datum 29">
            <a:extLst>
              <a:ext uri="{FF2B5EF4-FFF2-40B4-BE49-F238E27FC236}">
                <a16:creationId xmlns:a16="http://schemas.microsoft.com/office/drawing/2014/main" id="{579D1B10-DC5A-4201-9186-96A11292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E6A1C5D-8EC5-4F89-B869-D722A6FEE494}" type="datetime1">
              <a:rPr lang="nl-BE" smtClean="0"/>
              <a:t>18/05/2022</a:t>
            </a:fld>
            <a:endParaRPr lang="nl-BE"/>
          </a:p>
        </p:txBody>
      </p:sp>
      <p:sp>
        <p:nvSpPr>
          <p:cNvPr id="38" name="Tijdelijke aanduiding voor dianummer 31">
            <a:extLst>
              <a:ext uri="{FF2B5EF4-FFF2-40B4-BE49-F238E27FC236}">
                <a16:creationId xmlns:a16="http://schemas.microsoft.com/office/drawing/2014/main" id="{B93F2C7D-3A60-4D59-A3D9-E84F6EDA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053733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datum 19">
            <a:extLst>
              <a:ext uri="{FF2B5EF4-FFF2-40B4-BE49-F238E27FC236}">
                <a16:creationId xmlns:a16="http://schemas.microsoft.com/office/drawing/2014/main" id="{3B20E41C-D9E9-47DB-8EA1-26E7A7FF1C1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6FFB1F8F-63B8-48C7-9227-6B4E98E0CDD1}" type="datetime1">
              <a:rPr lang="nl-BE" smtClean="0"/>
              <a:t>18/05/2022</a:t>
            </a:fld>
            <a:endParaRPr lang="nl-BE"/>
          </a:p>
        </p:txBody>
      </p:sp>
      <p:sp>
        <p:nvSpPr>
          <p:cNvPr id="21" name="Tijdelijke aanduiding voor voettekst 20">
            <a:extLst>
              <a:ext uri="{FF2B5EF4-FFF2-40B4-BE49-F238E27FC236}">
                <a16:creationId xmlns:a16="http://schemas.microsoft.com/office/drawing/2014/main" id="{552189E3-5991-4783-903E-4643725CC04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2" name="Tijdelijke aanduiding voor dianummer 21">
            <a:extLst>
              <a:ext uri="{FF2B5EF4-FFF2-40B4-BE49-F238E27FC236}">
                <a16:creationId xmlns:a16="http://schemas.microsoft.com/office/drawing/2014/main" id="{FF004BBC-23C4-43A2-8305-42064CC6239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F649716A-08AF-4147-826B-8966B31C12C7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el 25">
            <a:extLst>
              <a:ext uri="{FF2B5EF4-FFF2-40B4-BE49-F238E27FC236}">
                <a16:creationId xmlns:a16="http://schemas.microsoft.com/office/drawing/2014/main" id="{E3B618DD-31A0-4AA3-B58F-E1328C8251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4" name="Tijdelijke aanduiding voor tekst 3">
            <a:extLst>
              <a:ext uri="{FF2B5EF4-FFF2-40B4-BE49-F238E27FC236}">
                <a16:creationId xmlns:a16="http://schemas.microsoft.com/office/drawing/2014/main" id="{C6B1A670-88D1-4030-832F-718475113E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53200" y="1450800"/>
            <a:ext cx="5400000" cy="4886033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35" name="Tijdelijke aanduiding voor tekst 3">
            <a:extLst>
              <a:ext uri="{FF2B5EF4-FFF2-40B4-BE49-F238E27FC236}">
                <a16:creationId xmlns:a16="http://schemas.microsoft.com/office/drawing/2014/main" id="{E280D0B1-5122-4851-899B-CF566EE8C68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0000" y="1450801"/>
            <a:ext cx="5400000" cy="4886032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843811A1-C116-4B84-A8C6-8C568CC5909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0582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B7235CD8-22E1-4C70-90A1-F2BA51967FA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0" y="563692"/>
            <a:ext cx="12191999" cy="5768889"/>
          </a:xfrm>
        </p:spPr>
        <p:txBody>
          <a:bodyPr lIns="1080000" tIns="720000" rIns="1080000" bIns="72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8934CAFA-9964-4BDD-B9F3-8CCA718B5DA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8B86E542-0475-49E1-BF35-A8D18239E182}" type="datetime1">
              <a:rPr lang="nl-BE" smtClean="0"/>
              <a:t>18/05/2022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1F9BDE8-C4C3-4D22-9346-36E19E435B5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8630F9EE-81FB-4BF1-AA92-8B67B17BB74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jdelijke aanduiding voor tekst 2">
            <a:extLst>
              <a:ext uri="{FF2B5EF4-FFF2-40B4-BE49-F238E27FC236}">
                <a16:creationId xmlns:a16="http://schemas.microsoft.com/office/drawing/2014/main" id="{6675CD05-387C-48C3-B544-C9CC686EBD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56618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) | Hoofding +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762456" y="0"/>
            <a:ext cx="4429543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03C2B65-A301-421D-969B-BCEE59BCF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450800"/>
            <a:ext cx="7762454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8" name="Tijdelijke aanduiding voor datum 17">
            <a:extLst>
              <a:ext uri="{FF2B5EF4-FFF2-40B4-BE49-F238E27FC236}">
                <a16:creationId xmlns:a16="http://schemas.microsoft.com/office/drawing/2014/main" id="{F4680EA1-7501-4090-A742-4CE25417AF0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 algn="ctr"/>
            <a:fld id="{5378559C-8465-4D6B-9B9F-12975C62DCC0}" type="datetime1">
              <a:rPr lang="nl-BE" smtClean="0"/>
              <a:t>18/05/2022</a:t>
            </a:fld>
            <a:endParaRPr lang="nl-BE"/>
          </a:p>
        </p:txBody>
      </p:sp>
      <p:sp>
        <p:nvSpPr>
          <p:cNvPr id="19" name="Tijdelijke aanduiding voor voettekst 18">
            <a:extLst>
              <a:ext uri="{FF2B5EF4-FFF2-40B4-BE49-F238E27FC236}">
                <a16:creationId xmlns:a16="http://schemas.microsoft.com/office/drawing/2014/main" id="{B7F1DE8B-CEB2-4355-AEAB-D92ED1E45F0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0" name="Tijdelijke aanduiding voor dianummer 19">
            <a:extLst>
              <a:ext uri="{FF2B5EF4-FFF2-40B4-BE49-F238E27FC236}">
                <a16:creationId xmlns:a16="http://schemas.microsoft.com/office/drawing/2014/main" id="{B4F4E130-24C9-4F73-BB59-8CA41717F97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5A52B906-308B-4FA5-96BE-27B3AF7EADAF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7056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4C134D1C-9AC1-41E0-8BE5-28C6571C3A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7220065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sp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D8F9AE9-EAA0-4129-915D-648F264F94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664351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titel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3F15A99C-AC82-4AE3-A19B-3B90C7BA37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9137" y="1800223"/>
            <a:ext cx="10753726" cy="4521634"/>
          </a:xfrm>
          <a:solidFill>
            <a:schemeClr val="accent5">
              <a:lumMod val="20000"/>
              <a:lumOff val="80000"/>
            </a:schemeClr>
          </a:solidFill>
        </p:spPr>
        <p:txBody>
          <a:bodyPr lIns="360000" tIns="1260000" rIns="360000" bIns="360000"/>
          <a:lstStyle>
            <a:lvl1pPr algn="ctr"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5" name="Tijdelijke aanduiding voor datum 34">
            <a:extLst>
              <a:ext uri="{FF2B5EF4-FFF2-40B4-BE49-F238E27FC236}">
                <a16:creationId xmlns:a16="http://schemas.microsoft.com/office/drawing/2014/main" id="{BDD0CB5E-55F5-41B4-A487-32473036F265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E6456A58-5957-4F29-B025-737CF0DB5E01}" type="datetime1">
              <a:rPr lang="nl-BE" smtClean="0"/>
              <a:t>18/05/2022</a:t>
            </a:fld>
            <a:endParaRPr lang="nl-BE"/>
          </a:p>
        </p:txBody>
      </p:sp>
      <p:sp>
        <p:nvSpPr>
          <p:cNvPr id="36" name="Tijdelijke aanduiding voor voettekst 35">
            <a:extLst>
              <a:ext uri="{FF2B5EF4-FFF2-40B4-BE49-F238E27FC236}">
                <a16:creationId xmlns:a16="http://schemas.microsoft.com/office/drawing/2014/main" id="{C6C64772-271A-404C-B273-DE0BE1CA5E6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39716FCD-D9F2-46A8-9A83-32E06E2505B5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7569720E-F21A-4479-B42C-34F4A4D4D3AC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el 25">
            <a:extLst>
              <a:ext uri="{FF2B5EF4-FFF2-40B4-BE49-F238E27FC236}">
                <a16:creationId xmlns:a16="http://schemas.microsoft.com/office/drawing/2014/main" id="{D4A48C9A-70AD-4D70-A258-EA9A3E552A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41" name="Tijdelijke aanduiding voor tekst 17">
            <a:extLst>
              <a:ext uri="{FF2B5EF4-FFF2-40B4-BE49-F238E27FC236}">
                <a16:creationId xmlns:a16="http://schemas.microsoft.com/office/drawing/2014/main" id="{34F9DE5B-5C4E-448A-A493-C93B980638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4886" y="2318939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54101F96-2C91-404F-B785-5F4ADD9EA7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523903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titel +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afbeelding 4">
            <a:extLst>
              <a:ext uri="{FF2B5EF4-FFF2-40B4-BE49-F238E27FC236}">
                <a16:creationId xmlns:a16="http://schemas.microsoft.com/office/drawing/2014/main" id="{924A7B73-253E-4CCF-9D50-487F80D447A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54463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afbeelding 4">
            <a:extLst>
              <a:ext uri="{FF2B5EF4-FFF2-40B4-BE49-F238E27FC236}">
                <a16:creationId xmlns:a16="http://schemas.microsoft.com/office/drawing/2014/main" id="{F49CC611-D7EA-4FE6-9564-DCCBEC05FC3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29937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4" name="Tijdelijke aanduiding voor datum 23">
            <a:extLst>
              <a:ext uri="{FF2B5EF4-FFF2-40B4-BE49-F238E27FC236}">
                <a16:creationId xmlns:a16="http://schemas.microsoft.com/office/drawing/2014/main" id="{5AB55764-4161-4FE0-9C1F-BE445AB5AB95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 algn="ctr"/>
            <a:fld id="{33E5CBB3-2C5C-4978-81E9-AF3962CA86B5}" type="datetime1">
              <a:rPr lang="nl-BE" smtClean="0"/>
              <a:t>18/05/2022</a:t>
            </a:fld>
            <a:endParaRPr lang="nl-BE"/>
          </a:p>
        </p:txBody>
      </p:sp>
      <p:sp>
        <p:nvSpPr>
          <p:cNvPr id="25" name="Tijdelijke aanduiding voor voettekst 24">
            <a:extLst>
              <a:ext uri="{FF2B5EF4-FFF2-40B4-BE49-F238E27FC236}">
                <a16:creationId xmlns:a16="http://schemas.microsoft.com/office/drawing/2014/main" id="{1F5C53F0-929F-4E23-9B6E-352FAD2C5683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27" name="Tijdelijke aanduiding voor dianummer 26">
            <a:extLst>
              <a:ext uri="{FF2B5EF4-FFF2-40B4-BE49-F238E27FC236}">
                <a16:creationId xmlns:a16="http://schemas.microsoft.com/office/drawing/2014/main" id="{25D0C58C-8C69-4C3F-9BFC-526A8AAABF3B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9313763-75D7-4D3B-B26B-17643E8EE2AC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CF80A134-BC38-4A91-BD84-0D05EC6FC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6" name="Tijdelijke aanduiding voor tekst 17">
            <a:extLst>
              <a:ext uri="{FF2B5EF4-FFF2-40B4-BE49-F238E27FC236}">
                <a16:creationId xmlns:a16="http://schemas.microsoft.com/office/drawing/2014/main" id="{0391DFC5-C85C-47CD-A82D-8054C328570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937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30" name="Tijdelijke aanduiding voor tekst 17">
            <a:extLst>
              <a:ext uri="{FF2B5EF4-FFF2-40B4-BE49-F238E27FC236}">
                <a16:creationId xmlns:a16="http://schemas.microsoft.com/office/drawing/2014/main" id="{DDC6C642-B60A-4191-B424-320E89CF7F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4463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DFD1E3D1-4E4B-4899-B2D5-FEC7DF8866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32327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klassiek) | Hoofding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3F15A99C-AC82-4AE3-A19B-3B90C7BA37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9137" y="1056828"/>
            <a:ext cx="10753726" cy="5279999"/>
          </a:xfrm>
          <a:solidFill>
            <a:schemeClr val="accent5">
              <a:lumMod val="20000"/>
              <a:lumOff val="80000"/>
            </a:schemeClr>
          </a:solidFill>
        </p:spPr>
        <p:txBody>
          <a:bodyPr lIns="360000" tIns="1440000" rIns="360000" bIns="360000"/>
          <a:lstStyle>
            <a:lvl1pPr algn="ctr"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afbeelding toe te voegen</a:t>
            </a:r>
          </a:p>
        </p:txBody>
      </p:sp>
      <p:sp>
        <p:nvSpPr>
          <p:cNvPr id="34" name="Tijdelijke aanduiding voor datum 33">
            <a:extLst>
              <a:ext uri="{FF2B5EF4-FFF2-40B4-BE49-F238E27FC236}">
                <a16:creationId xmlns:a16="http://schemas.microsoft.com/office/drawing/2014/main" id="{8934CAFA-9964-4BDD-B9F3-8CCA718B5DA0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 algn="ctr"/>
            <a:fld id="{97891FDD-72A7-4E1B-9E57-F4A31A6C51E1}" type="datetime1">
              <a:rPr lang="nl-BE" smtClean="0"/>
              <a:t>18/05/2022</a:t>
            </a:fld>
            <a:endParaRPr lang="nl-BE"/>
          </a:p>
        </p:txBody>
      </p:sp>
      <p:sp>
        <p:nvSpPr>
          <p:cNvPr id="35" name="Tijdelijke aanduiding voor voettekst 34">
            <a:extLst>
              <a:ext uri="{FF2B5EF4-FFF2-40B4-BE49-F238E27FC236}">
                <a16:creationId xmlns:a16="http://schemas.microsoft.com/office/drawing/2014/main" id="{71F9BDE8-C4C3-4D22-9346-36E19E435B5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8630F9EE-81FB-4BF1-AA92-8B67B17BB740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39" name="Tijdelijke aanduiding voor tekst 17">
            <a:extLst>
              <a:ext uri="{FF2B5EF4-FFF2-40B4-BE49-F238E27FC236}">
                <a16:creationId xmlns:a16="http://schemas.microsoft.com/office/drawing/2014/main" id="{0CFE76EF-823C-4310-A6D8-69A546686D3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7849" y="1592444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8" name="Tijdelijke aanduiding voor tekst 2">
            <a:extLst>
              <a:ext uri="{FF2B5EF4-FFF2-40B4-BE49-F238E27FC236}">
                <a16:creationId xmlns:a16="http://schemas.microsoft.com/office/drawing/2014/main" id="{07D283A5-7AAE-4F23-89E2-2318D32016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81034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 - blauw) | Hoofding +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25">
            <a:extLst>
              <a:ext uri="{FF2B5EF4-FFF2-40B4-BE49-F238E27FC236}">
                <a16:creationId xmlns:a16="http://schemas.microsoft.com/office/drawing/2014/main" id="{9AA91DA9-9804-475F-BA3E-0FB3043B8E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1" name="Tijdelijke aanduiding voor tekst 17">
            <a:extLst>
              <a:ext uri="{FF2B5EF4-FFF2-40B4-BE49-F238E27FC236}">
                <a16:creationId xmlns:a16="http://schemas.microsoft.com/office/drawing/2014/main" id="{56339E45-EB7B-413E-8ABA-D575D603E5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6549" y="1447199"/>
            <a:ext cx="11519451" cy="4888800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>
                <a:latin typeface="Nunito Light" panose="00000400000000000000" pitchFamily="2" charset="0"/>
              </a:defRPr>
            </a:lvl4pPr>
            <a:lvl5pPr>
              <a:defRPr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5" name="Tijdelijke aanduiding voor datum 14">
            <a:extLst>
              <a:ext uri="{FF2B5EF4-FFF2-40B4-BE49-F238E27FC236}">
                <a16:creationId xmlns:a16="http://schemas.microsoft.com/office/drawing/2014/main" id="{087AF090-3740-4CA4-A231-F07943B9934C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pPr algn="ctr"/>
            <a:fld id="{275D01CC-55CA-4BCC-B939-07E481223EC3}" type="datetime1">
              <a:rPr lang="nl-BE" smtClean="0"/>
              <a:t>18/05/2022</a:t>
            </a:fld>
            <a:endParaRPr lang="nl-BE"/>
          </a:p>
        </p:txBody>
      </p:sp>
      <p:sp>
        <p:nvSpPr>
          <p:cNvPr id="18" name="Tijdelijke aanduiding voor voettekst 17">
            <a:extLst>
              <a:ext uri="{FF2B5EF4-FFF2-40B4-BE49-F238E27FC236}">
                <a16:creationId xmlns:a16="http://schemas.microsoft.com/office/drawing/2014/main" id="{C43F1501-CF5E-4875-9E59-FB60C4C8AE8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9" name="Tijdelijke aanduiding voor dianummer 18">
            <a:extLst>
              <a:ext uri="{FF2B5EF4-FFF2-40B4-BE49-F238E27FC236}">
                <a16:creationId xmlns:a16="http://schemas.microsoft.com/office/drawing/2014/main" id="{5BF15BB3-630E-4554-ADC8-F935C150A4F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DE87B9DF-C578-4E16-877C-3ECCB1F3A8F0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69E2DD68-199D-482B-8BF8-23B14C13D61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772433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klassiek - blauw) | Hoofding +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jdelijke aanduiding voor tekst 3">
            <a:extLst>
              <a:ext uri="{FF2B5EF4-FFF2-40B4-BE49-F238E27FC236}">
                <a16:creationId xmlns:a16="http://schemas.microsoft.com/office/drawing/2014/main" id="{6A0E9395-6F93-4AFF-A0B3-F5C9128F8B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56913" y="1447199"/>
            <a:ext cx="5399087" cy="4885371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9" name="Tijdelijke aanduiding voor tekst 3">
            <a:extLst>
              <a:ext uri="{FF2B5EF4-FFF2-40B4-BE49-F238E27FC236}">
                <a16:creationId xmlns:a16="http://schemas.microsoft.com/office/drawing/2014/main" id="{8A0229DE-F45F-45D0-898B-C166D7D00D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6549" y="1447199"/>
            <a:ext cx="5399087" cy="4888800"/>
          </a:xfrm>
          <a:solidFill>
            <a:srgbClr val="DDEFF3"/>
          </a:solidFill>
        </p:spPr>
        <p:txBody>
          <a:bodyPr lIns="396000" tIns="360000" rIns="396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0" name="Tijdelijke aanduiding voor datum 9">
            <a:extLst>
              <a:ext uri="{FF2B5EF4-FFF2-40B4-BE49-F238E27FC236}">
                <a16:creationId xmlns:a16="http://schemas.microsoft.com/office/drawing/2014/main" id="{4F3D778A-333F-4107-B5D9-2A0D209CDC6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4FE91CD4-C06D-47FF-BBCD-B528724CBA48}" type="datetime1">
              <a:rPr lang="nl-BE" smtClean="0"/>
              <a:t>18/05/2022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EABCE165-5141-461E-93C8-5FA050FF1EEF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47D7F85A-81D5-48B9-B728-4D9964DA0CB9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18504997-AF73-40CA-9130-AA724A2FA857}"/>
              </a:ext>
            </a:extLst>
          </p:cNvPr>
          <p:cNvCxnSpPr>
            <a:cxnSpLocks/>
          </p:cNvCxnSpPr>
          <p:nvPr userDrawn="1"/>
        </p:nvCxnSpPr>
        <p:spPr>
          <a:xfrm>
            <a:off x="336000" y="1440000"/>
            <a:ext cx="11520000" cy="0"/>
          </a:xfrm>
          <a:prstGeom prst="line">
            <a:avLst/>
          </a:prstGeom>
          <a:ln w="6350">
            <a:solidFill>
              <a:srgbClr val="009C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25">
            <a:extLst>
              <a:ext uri="{FF2B5EF4-FFF2-40B4-BE49-F238E27FC236}">
                <a16:creationId xmlns:a16="http://schemas.microsoft.com/office/drawing/2014/main" id="{16236B3E-9B64-431C-B0C8-53DC02FF8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569018"/>
            <a:ext cx="12192000" cy="866730"/>
          </a:xfrm>
          <a:solidFill>
            <a:schemeClr val="bg1">
              <a:alpha val="80000"/>
            </a:schemeClr>
          </a:solidFill>
        </p:spPr>
        <p:txBody>
          <a:bodyPr wrap="none" lIns="720000" tIns="252000" rIns="720000" bIns="108000" anchor="b" anchorCtr="0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009CAB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A8E4DD98-00B6-4444-95EE-75861B909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5635275" cy="581542"/>
          </a:xfrm>
          <a:solidFill>
            <a:srgbClr val="F04C25"/>
          </a:solidFill>
        </p:spPr>
        <p:txBody>
          <a:bodyPr wrap="none" lIns="180000" tIns="108000" rIns="216000" bIns="108000" anchor="ctr" anchorCtr="0">
            <a:spAutoFit/>
          </a:bodyPr>
          <a:lstStyle>
            <a:lvl1pPr marL="216000" indent="-216000">
              <a:buClr>
                <a:schemeClr val="bg1"/>
              </a:buClr>
              <a:buSzPct val="90000"/>
              <a:buFont typeface="Nunito Light" panose="00000400000000000000" pitchFamily="2" charset="0"/>
              <a:buChar char="⟩"/>
              <a:defRPr sz="26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hoofding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8406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82982EAE-7653-4F25-A87B-8A0E58AAFD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1450800"/>
            <a:ext cx="12191999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6" name="Titel 25">
            <a:extLst>
              <a:ext uri="{FF2B5EF4-FFF2-40B4-BE49-F238E27FC236}">
                <a16:creationId xmlns:a16="http://schemas.microsoft.com/office/drawing/2014/main" id="{DC05696E-862A-41B2-A3BF-7FE1DD1A4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72FD7A8D-5167-42DC-A855-458B43A1EC22}" type="datetime1">
              <a:rPr lang="nl-BE" smtClean="0"/>
              <a:t>18/05/2022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15731684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 (2 kolomm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 25">
            <a:extLst>
              <a:ext uri="{FF2B5EF4-FFF2-40B4-BE49-F238E27FC236}">
                <a16:creationId xmlns:a16="http://schemas.microsoft.com/office/drawing/2014/main" id="{DC05696E-862A-41B2-A3BF-7FE1DD1A4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28B7659D-5494-4A63-83C0-A1C968DA0F82}" type="datetime1">
              <a:rPr lang="nl-BE" smtClean="0"/>
              <a:t>18/05/2022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BF1610C2-AAEC-446E-B522-87BCAD7C754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53200" y="1450800"/>
            <a:ext cx="5400000" cy="4886033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BCC43FD9-3EDD-48B0-BD61-33494CEE8B2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0000" y="1450801"/>
            <a:ext cx="5400000" cy="4886032"/>
          </a:xfrm>
          <a:noFill/>
        </p:spPr>
        <p:txBody>
          <a:bodyPr lIns="360000" tIns="360000" rIns="360000" bIns="360000"/>
          <a:lstStyle>
            <a:lvl1pPr>
              <a:defRPr sz="2400">
                <a:latin typeface="Nunito Light" panose="00000400000000000000" pitchFamily="2" charset="0"/>
              </a:defRPr>
            </a:lvl1pPr>
            <a:lvl2pPr marL="324000" indent="-324000">
              <a:defRPr sz="2400">
                <a:latin typeface="Nunito Light" panose="00000400000000000000" pitchFamily="2" charset="0"/>
              </a:defRPr>
            </a:lvl2pPr>
            <a:lvl3pPr marL="540000" indent="-216000">
              <a:defRPr sz="2400">
                <a:latin typeface="Nunito Light" panose="00000400000000000000" pitchFamily="2" charset="0"/>
              </a:defRPr>
            </a:lvl3pPr>
            <a:lvl4pPr marL="720000" indent="-180000">
              <a:defRPr sz="1700">
                <a:latin typeface="Nunito Light" panose="00000400000000000000" pitchFamily="2" charset="0"/>
              </a:defRPr>
            </a:lvl4pPr>
            <a:lvl5pPr marL="864000" indent="-144000">
              <a:defRPr sz="14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391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ENG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07542E7-29FB-4CCE-B989-5CB3F6F1F27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052" y="450000"/>
            <a:ext cx="3029896" cy="676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CAE7DD8-F70C-4901-B757-CB8FE3DDD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201910"/>
            <a:ext cx="12192000" cy="2951998"/>
          </a:xfrm>
        </p:spPr>
        <p:txBody>
          <a:bodyPr lIns="2880000" tIns="360000" rIns="2880000" bIns="360000" anchor="ctr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31" name="Tijdelijke aanduiding voor voettekst 30">
            <a:extLst>
              <a:ext uri="{FF2B5EF4-FFF2-40B4-BE49-F238E27FC236}">
                <a16:creationId xmlns:a16="http://schemas.microsoft.com/office/drawing/2014/main" id="{476E3DA5-7A62-4F2C-8D6E-E6090A04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C73E5831-453F-4BB0-BCB3-A5AFC8EB6856}"/>
              </a:ext>
            </a:extLst>
          </p:cNvPr>
          <p:cNvCxnSpPr>
            <a:cxnSpLocks/>
          </p:cNvCxnSpPr>
          <p:nvPr userDrawn="1"/>
        </p:nvCxnSpPr>
        <p:spPr>
          <a:xfrm>
            <a:off x="5286000" y="5153910"/>
            <a:ext cx="162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36C07781-C431-4C49-BE36-91B3FCD7D74F}"/>
              </a:ext>
            </a:extLst>
          </p:cNvPr>
          <p:cNvCxnSpPr>
            <a:cxnSpLocks/>
          </p:cNvCxnSpPr>
          <p:nvPr userDrawn="1"/>
        </p:nvCxnSpPr>
        <p:spPr>
          <a:xfrm>
            <a:off x="5376000" y="2201910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jdelijke aanduiding voor dianummer 31">
            <a:extLst>
              <a:ext uri="{FF2B5EF4-FFF2-40B4-BE49-F238E27FC236}">
                <a16:creationId xmlns:a16="http://schemas.microsoft.com/office/drawing/2014/main" id="{E92BBF08-2BAC-4713-AB8F-5F26E6F5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0" name="Tijdelijke aanduiding voor datum 29">
            <a:extLst>
              <a:ext uri="{FF2B5EF4-FFF2-40B4-BE49-F238E27FC236}">
                <a16:creationId xmlns:a16="http://schemas.microsoft.com/office/drawing/2014/main" id="{C1DE6602-0E78-4059-8196-00695E24C3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74D40AE-8339-4FE1-8985-6E61A2C85B16}" type="datetime1">
              <a:rPr lang="nl-BE" smtClean="0"/>
              <a:t>18/05/2022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02398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itel + tekst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762456" y="0"/>
            <a:ext cx="4429543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5" name="Tijdelijke aanduiding voor datum 14">
            <a:extLst>
              <a:ext uri="{FF2B5EF4-FFF2-40B4-BE49-F238E27FC236}">
                <a16:creationId xmlns:a16="http://schemas.microsoft.com/office/drawing/2014/main" id="{8C08EEA5-3E73-4F35-BAC7-940732663C7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 algn="ctr"/>
            <a:fld id="{AA42CD97-A736-4A1B-B481-FB18C649338D}" type="datetime1">
              <a:rPr lang="nl-BE" smtClean="0"/>
              <a:t>18/05/2022</a:t>
            </a:fld>
            <a:endParaRPr lang="nl-BE"/>
          </a:p>
        </p:txBody>
      </p:sp>
      <p:sp>
        <p:nvSpPr>
          <p:cNvPr id="16" name="Tijdelijke aanduiding voor voettekst 15">
            <a:extLst>
              <a:ext uri="{FF2B5EF4-FFF2-40B4-BE49-F238E27FC236}">
                <a16:creationId xmlns:a16="http://schemas.microsoft.com/office/drawing/2014/main" id="{BDD3C9A1-F59D-49E6-A2A1-E35B49077CA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7" name="Tijdelijke aanduiding voor dianummer 16">
            <a:extLst>
              <a:ext uri="{FF2B5EF4-FFF2-40B4-BE49-F238E27FC236}">
                <a16:creationId xmlns:a16="http://schemas.microsoft.com/office/drawing/2014/main" id="{AF828096-8447-4DC8-A39B-A4849112AF6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9" name="Titel 25">
            <a:extLst>
              <a:ext uri="{FF2B5EF4-FFF2-40B4-BE49-F238E27FC236}">
                <a16:creationId xmlns:a16="http://schemas.microsoft.com/office/drawing/2014/main" id="{DDF65D91-90FE-402E-BC1D-B80BE9AF6E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E76EE5DF-6576-4362-A09B-98553810FA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0" y="1450800"/>
            <a:ext cx="7762455" cy="4886034"/>
          </a:xfrm>
        </p:spPr>
        <p:txBody>
          <a:bodyPr lIns="720000" tIns="360000" rIns="720000" bIns="36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2293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basic) | Titel + foto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5CFBFA-9836-4A82-B618-6F3CB208A9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7997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39" name="Tijdelijke aanduiding voor dianummer 38">
            <a:extLst>
              <a:ext uri="{FF2B5EF4-FFF2-40B4-BE49-F238E27FC236}">
                <a16:creationId xmlns:a16="http://schemas.microsoft.com/office/drawing/2014/main" id="{10D869F1-F8DE-472B-B99C-406CCA53421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2" name="Titel 25">
            <a:extLst>
              <a:ext uri="{FF2B5EF4-FFF2-40B4-BE49-F238E27FC236}">
                <a16:creationId xmlns:a16="http://schemas.microsoft.com/office/drawing/2014/main" id="{BC24E3A1-B1C3-4788-BFEF-508FFC366B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40" name="Tijdelijke aanduiding voor tekst 17">
            <a:extLst>
              <a:ext uri="{FF2B5EF4-FFF2-40B4-BE49-F238E27FC236}">
                <a16:creationId xmlns:a16="http://schemas.microsoft.com/office/drawing/2014/main" id="{7A9AF19C-2BA1-406E-AC3A-E5EFC33FA1F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4349" y="2156911"/>
            <a:ext cx="4680000" cy="779701"/>
          </a:xfr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3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4922FF2F-5F0A-4F40-B7E6-03240A204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000" y="6509899"/>
            <a:ext cx="977465" cy="16437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80000" tIns="18000" rIns="180000" bIns="0" rtlCol="0" anchor="ctr" anchorCtr="0">
            <a:noAutofit/>
          </a:bodyPr>
          <a:lstStyle>
            <a:lvl1pPr algn="ctr">
              <a:defRPr sz="950" spc="50" baseline="0">
                <a:solidFill>
                  <a:srgbClr val="969696"/>
                </a:solidFill>
                <a:latin typeface="+mj-lt"/>
              </a:defRPr>
            </a:lvl1pPr>
          </a:lstStyle>
          <a:p>
            <a:pPr algn="ctr"/>
            <a:fld id="{0760310C-E693-43C2-BDE0-A1A256FA4F52}" type="datetime1">
              <a:rPr lang="nl-BE" smtClean="0"/>
              <a:t>18/05/2022</a:t>
            </a:fld>
            <a:endParaRPr lang="nl-BE"/>
          </a:p>
        </p:txBody>
      </p:sp>
      <p:sp>
        <p:nvSpPr>
          <p:cNvPr id="9" name="Tijdelijke aanduiding voor voettekst 4">
            <a:extLst>
              <a:ext uri="{FF2B5EF4-FFF2-40B4-BE49-F238E27FC236}">
                <a16:creationId xmlns:a16="http://schemas.microsoft.com/office/drawing/2014/main" id="{AFF3E56A-D245-40C6-9BAF-34762A980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6000" y="6475084"/>
            <a:ext cx="3600000" cy="234000"/>
          </a:xfrm>
          <a:prstGeom prst="rect">
            <a:avLst/>
          </a:prstGeom>
          <a:solidFill>
            <a:schemeClr val="bg1"/>
          </a:solidFill>
        </p:spPr>
        <p:txBody>
          <a:bodyPr vert="horz" wrap="none" lIns="108000" tIns="18000" rIns="108000" bIns="0" rtlCol="0" anchor="ctr" anchorCtr="0">
            <a:normAutofit/>
          </a:bodyPr>
          <a:lstStyle>
            <a:lvl1pPr algn="ctr">
              <a:defRPr sz="950" cap="all" spc="10" baseline="0">
                <a:solidFill>
                  <a:srgbClr val="969696"/>
                </a:solidFill>
                <a:latin typeface="+mj-lt"/>
              </a:defRPr>
            </a:lvl1pPr>
          </a:lstStyle>
          <a:p>
            <a:r>
              <a:rPr lang="en-US"/>
              <a:t>2ITF APP/AI</a:t>
            </a:r>
            <a:endParaRPr lang="nl-BE" sz="950"/>
          </a:p>
        </p:txBody>
      </p:sp>
    </p:spTree>
    <p:extLst>
      <p:ext uri="{BB962C8B-B14F-4D97-AF65-F5344CB8AC3E}">
        <p14:creationId xmlns:p14="http://schemas.microsoft.com/office/powerpoint/2010/main" val="24002756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SLIDE (basic) | Titel + 2 foto's +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datum 16">
            <a:extLst>
              <a:ext uri="{FF2B5EF4-FFF2-40B4-BE49-F238E27FC236}">
                <a16:creationId xmlns:a16="http://schemas.microsoft.com/office/drawing/2014/main" id="{B13D744B-E4C0-450B-8805-6C6DA232E32E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 algn="ctr"/>
            <a:fld id="{B2FA36E0-AA6F-4686-9B3E-8FD66DF6D570}" type="datetime1">
              <a:rPr lang="nl-BE" smtClean="0"/>
              <a:t>18/05/2022</a:t>
            </a:fld>
            <a:endParaRPr lang="nl-BE"/>
          </a:p>
        </p:txBody>
      </p:sp>
      <p:sp>
        <p:nvSpPr>
          <p:cNvPr id="18" name="Tijdelijke aanduiding voor voettekst 17">
            <a:extLst>
              <a:ext uri="{FF2B5EF4-FFF2-40B4-BE49-F238E27FC236}">
                <a16:creationId xmlns:a16="http://schemas.microsoft.com/office/drawing/2014/main" id="{BCA4FD16-AF8B-482C-8E29-9988900A523A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9" name="Tijdelijke aanduiding voor dianummer 18">
            <a:extLst>
              <a:ext uri="{FF2B5EF4-FFF2-40B4-BE49-F238E27FC236}">
                <a16:creationId xmlns:a16="http://schemas.microsoft.com/office/drawing/2014/main" id="{4EB0D7F2-9142-419F-A9A3-E17A69C39FD5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13" name="Titel 25">
            <a:extLst>
              <a:ext uri="{FF2B5EF4-FFF2-40B4-BE49-F238E27FC236}">
                <a16:creationId xmlns:a16="http://schemas.microsoft.com/office/drawing/2014/main" id="{B7302737-4818-4D8A-88D3-DC6256533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58737"/>
            <a:ext cx="12192000" cy="777011"/>
          </a:xfrm>
          <a:solidFill>
            <a:srgbClr val="F04C25"/>
          </a:solidFill>
        </p:spPr>
        <p:txBody>
          <a:bodyPr wrap="none" lIns="720000" tIns="0" rIns="720000" bIns="0"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sp>
        <p:nvSpPr>
          <p:cNvPr id="21" name="Tijdelijke aanduiding voor afbeelding 4">
            <a:extLst>
              <a:ext uri="{FF2B5EF4-FFF2-40B4-BE49-F238E27FC236}">
                <a16:creationId xmlns:a16="http://schemas.microsoft.com/office/drawing/2014/main" id="{A8464103-0ACE-4DD9-8494-4847109D0E9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54463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2" name="Tijdelijke aanduiding voor afbeelding 4">
            <a:extLst>
              <a:ext uri="{FF2B5EF4-FFF2-40B4-BE49-F238E27FC236}">
                <a16:creationId xmlns:a16="http://schemas.microsoft.com/office/drawing/2014/main" id="{05440C86-1203-4D56-84A9-E4466679CF69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29937" y="1794943"/>
            <a:ext cx="5018400" cy="4541889"/>
          </a:xfrm>
          <a:solidFill>
            <a:schemeClr val="accent5">
              <a:lumMod val="20000"/>
              <a:lumOff val="80000"/>
            </a:schemeClr>
          </a:solidFill>
          <a:ln w="127000">
            <a:noFill/>
          </a:ln>
        </p:spPr>
        <p:txBody>
          <a:bodyPr lIns="0" tIns="0" rIns="0" bIns="1800000" anchor="ctr" anchorCtr="0"/>
          <a:lstStyle>
            <a:lvl1pPr algn="ct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l-BE"/>
              <a:t>Klik (op pictogram) 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3" name="Tijdelijke aanduiding voor tekst 17">
            <a:extLst>
              <a:ext uri="{FF2B5EF4-FFF2-40B4-BE49-F238E27FC236}">
                <a16:creationId xmlns:a16="http://schemas.microsoft.com/office/drawing/2014/main" id="{FFE4C75F-8FC3-41A6-9235-95F429DA93D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937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  <p:sp>
        <p:nvSpPr>
          <p:cNvPr id="24" name="Tijdelijke aanduiding voor tekst 17">
            <a:extLst>
              <a:ext uri="{FF2B5EF4-FFF2-40B4-BE49-F238E27FC236}">
                <a16:creationId xmlns:a16="http://schemas.microsoft.com/office/drawing/2014/main" id="{EF72FD9B-2BB3-4CA9-AD97-FDF62A4293E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54463" y="5374575"/>
            <a:ext cx="5018400" cy="620042"/>
          </a:xfrm>
        </p:spPr>
        <p:txBody>
          <a:bodyPr wrap="square" lIns="540000" tIns="0" rIns="540000" bIns="0" anchor="b" anchorCtr="0">
            <a:spAutoFit/>
          </a:bodyPr>
          <a:lstStyle>
            <a:lvl1pPr algn="ctr">
              <a:lnSpc>
                <a:spcPct val="110000"/>
              </a:lnSpc>
              <a:defRPr sz="2800" b="0" baseline="10000">
                <a:solidFill>
                  <a:srgbClr val="F04C25"/>
                </a:solidFill>
                <a:highlight>
                  <a:srgbClr val="F8F8F8"/>
                </a:highlight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r>
              <a:rPr lang="nl-NL"/>
              <a:t>Klik om bijschrift toe te</a:t>
            </a:r>
            <a:br>
              <a:rPr lang="nl-NL"/>
            </a:br>
            <a:r>
              <a:rPr lang="nl-NL"/>
              <a:t>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37668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basic) |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jdelijke aanduiding voor tekst 3">
            <a:extLst>
              <a:ext uri="{FF2B5EF4-FFF2-40B4-BE49-F238E27FC236}">
                <a16:creationId xmlns:a16="http://schemas.microsoft.com/office/drawing/2014/main" id="{82982EAE-7653-4F25-A87B-8A0E58AAFD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0"/>
            <a:ext cx="12191999" cy="6336834"/>
          </a:xfrm>
        </p:spPr>
        <p:txBody>
          <a:bodyPr lIns="1080000" tIns="1080000" rIns="1080000" bIns="108000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66789CA5-C8C7-4D0C-8C94-85EBA3E43D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algn="ctr"/>
            <a:fld id="{67EF7C26-184A-4BDA-80F0-100917651E72}" type="datetime1">
              <a:rPr lang="nl-BE" smtClean="0"/>
              <a:t>18/05/2022</a:t>
            </a:fld>
            <a:endParaRPr lang="nl-BE"/>
          </a:p>
        </p:txBody>
      </p:sp>
      <p:sp>
        <p:nvSpPr>
          <p:cNvPr id="15" name="Tijdelijke aanduiding voor voettekst 14">
            <a:extLst>
              <a:ext uri="{FF2B5EF4-FFF2-40B4-BE49-F238E27FC236}">
                <a16:creationId xmlns:a16="http://schemas.microsoft.com/office/drawing/2014/main" id="{C7D414C5-EB1D-4E64-851A-A76015EBD30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DBD71C00-7C48-4D33-8F0A-FF11DD9ED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38844525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F00B00FD-F7AD-44CE-8EC6-6606172B2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4B1837D4-0064-4384-B608-F1DA0F106A9D}" type="datetime1">
              <a:rPr lang="nl-BE" smtClean="0"/>
              <a:t>18/05/2022</a:t>
            </a:fld>
            <a:endParaRPr lang="nl-BE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CCC5D764-B091-491C-AE67-81AE9255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42352F86-3D45-4665-9BE3-002631CF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28447924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Basic">
    <p:bg bwMode="gray">
      <p:bgPr>
        <a:solidFill>
          <a:srgbClr val="00A0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958000"/>
            <a:ext cx="12192000" cy="9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8000" rIns="0" bIns="18000" rtlCol="0" anchor="ctr"/>
          <a:lstStyle/>
          <a:p>
            <a:pPr algn="ctr"/>
            <a:endParaRPr lang="nl-BE" sz="110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6084000"/>
            <a:ext cx="2640000" cy="432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57192"/>
            <a:ext cx="12192000" cy="1800000"/>
          </a:xfrm>
          <a:noFill/>
        </p:spPr>
        <p:txBody>
          <a:bodyPr wrap="square" lIns="720000" tIns="180000" rIns="720000" bIns="540000">
            <a:noAutofit/>
          </a:bodyPr>
          <a:lstStyle>
            <a:lvl1pPr marL="0" indent="0" algn="ctr">
              <a:buNone/>
              <a:defRPr sz="3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154" name="Title 153"/>
          <p:cNvSpPr>
            <a:spLocks noGrp="1"/>
          </p:cNvSpPr>
          <p:nvPr>
            <p:ph type="title"/>
          </p:nvPr>
        </p:nvSpPr>
        <p:spPr>
          <a:xfrm>
            <a:off x="0" y="1556992"/>
            <a:ext cx="12192000" cy="1800000"/>
          </a:xfrm>
          <a:noFill/>
        </p:spPr>
        <p:txBody>
          <a:bodyPr lIns="720000" tIns="540000" rIns="720000" bIns="180000" anchor="b" anchorCtr="0">
            <a:noAutofit/>
          </a:bodyPr>
          <a:lstStyle>
            <a:lvl1pPr algn="ctr">
              <a:lnSpc>
                <a:spcPct val="90000"/>
              </a:lnSpc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solidFill>
            <a:srgbClr val="EC4B2F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BE"/>
              <a:t>2ITF APP/AI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solidFill>
            <a:srgbClr val="00A0AE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B80295F-48CD-49FC-897A-CCEC919B8070}" type="slidenum">
              <a:rPr lang="nl-BE" smtClean="0"/>
              <a:pPr/>
              <a:t>‹nr.›</a:t>
            </a:fld>
            <a:endParaRPr lang="nl-BE"/>
          </a:p>
        </p:txBody>
      </p:sp>
      <p:pic>
        <p:nvPicPr>
          <p:cNvPr id="10" name="Picture 9" descr="TM_logo_vignet_ppt.jpg"/>
          <p:cNvPicPr>
            <a:picLocks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480001" y="360000"/>
            <a:ext cx="2157153" cy="1155192"/>
          </a:xfrm>
          <a:prstGeom prst="rect">
            <a:avLst/>
          </a:prstGeom>
        </p:spPr>
      </p:pic>
      <p:sp>
        <p:nvSpPr>
          <p:cNvPr id="14" name="Date Placeholder 13"/>
          <p:cNvSpPr>
            <a:spLocks noGrp="1"/>
          </p:cNvSpPr>
          <p:nvPr>
            <p:ph type="dt" sz="half" idx="13"/>
          </p:nvPr>
        </p:nvSpPr>
        <p:spPr>
          <a:xfrm>
            <a:off x="1007435" y="6570001"/>
            <a:ext cx="109119" cy="200055"/>
          </a:xfrm>
          <a:solidFill>
            <a:schemeClr val="tx1"/>
          </a:solidFill>
        </p:spPr>
        <p:txBody>
          <a:bodyPr/>
          <a:lstStyle>
            <a:lvl1pPr>
              <a:defRPr sz="1300">
                <a:solidFill>
                  <a:srgbClr val="00A0AE"/>
                </a:solidFill>
              </a:defRPr>
            </a:lvl1pPr>
          </a:lstStyle>
          <a:p>
            <a:pPr algn="l"/>
            <a:fld id="{C3D94D4D-F98A-47D3-B8CD-29606BBC3A06}" type="datetime1">
              <a:rPr lang="nl-BE" smtClean="0"/>
              <a:t>18/05/2022</a:t>
            </a:fld>
            <a:endParaRPr lang="nl-BE"/>
          </a:p>
        </p:txBody>
      </p:sp>
      <p:sp>
        <p:nvSpPr>
          <p:cNvPr id="20" name="Rectangle 19"/>
          <p:cNvSpPr/>
          <p:nvPr userDrawn="1"/>
        </p:nvSpPr>
        <p:spPr>
          <a:xfrm>
            <a:off x="0" y="5661248"/>
            <a:ext cx="12192000" cy="288032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3" name="Picture 12" descr="image_preview.png"/>
          <p:cNvPicPr>
            <a:picLocks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645733" y="6192000"/>
            <a:ext cx="1138899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04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52000"/>
            <a:ext cx="12192000" cy="4428000"/>
          </a:xfrm>
        </p:spPr>
        <p:txBody>
          <a:bodyPr bIns="144000"/>
          <a:lstStyle>
            <a:lvl1pPr marL="323850" indent="-323850">
              <a:spcBef>
                <a:spcPts val="400"/>
              </a:spcBef>
              <a:spcAft>
                <a:spcPts val="400"/>
              </a:spcAft>
              <a:buClrTx/>
              <a:defRPr/>
            </a:lvl1pPr>
            <a:lvl2pPr marL="723900" indent="-368300">
              <a:spcBef>
                <a:spcPts val="400"/>
              </a:spcBef>
              <a:spcAft>
                <a:spcPts val="400"/>
              </a:spcAft>
              <a:buClrTx/>
              <a:defRPr sz="2500"/>
            </a:lvl2pPr>
            <a:lvl3pPr marL="982663" indent="-258763">
              <a:spcBef>
                <a:spcPts val="400"/>
              </a:spcBef>
              <a:spcAft>
                <a:spcPts val="400"/>
              </a:spcAft>
              <a:buClrTx/>
              <a:defRPr sz="2300"/>
            </a:lvl3pPr>
            <a:lvl4pPr marL="1255713" indent="-273050">
              <a:spcBef>
                <a:spcPts val="400"/>
              </a:spcBef>
              <a:spcAft>
                <a:spcPts val="400"/>
              </a:spcAft>
              <a:buClrTx/>
              <a:defRPr sz="2000"/>
            </a:lvl4pPr>
            <a:lvl5pPr marL="1609725" indent="-258763">
              <a:spcBef>
                <a:spcPts val="600"/>
              </a:spcBef>
              <a:spcAft>
                <a:spcPts val="600"/>
              </a:spcAft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lIns="360000" tIns="180000" rIns="360000" bIns="144000"/>
          <a:lstStyle>
            <a:lvl1pPr>
              <a:defRPr>
                <a:solidFill>
                  <a:srgbClr val="00A0A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40000" y="1141200"/>
            <a:ext cx="11664000" cy="0"/>
          </a:xfrm>
          <a:prstGeom prst="line">
            <a:avLst/>
          </a:prstGeom>
          <a:ln w="6350">
            <a:solidFill>
              <a:srgbClr val="00A0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‹nr.›</a:t>
            </a:fld>
            <a:endParaRPr lang="nl-BE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nl-BE"/>
              <a:t>2ITF APP/AI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algn="l"/>
            <a:fld id="{E5ABB6A0-7E0D-4E35-BFF2-4E642CA14FD3}" type="datetime1">
              <a:rPr lang="nl-BE" smtClean="0"/>
              <a:t>18/05/2022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7727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(logo TM - ENG) + onder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FC3E42-D88F-423A-8700-8709059C7F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895153"/>
            <a:ext cx="12193200" cy="1093285"/>
          </a:xfrm>
        </p:spPr>
        <p:txBody>
          <a:bodyPr lIns="3780000" tIns="360000" rIns="3780000" bIns="36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F9117F13-491C-49B1-8A86-804DB4690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82490"/>
            <a:ext cx="12192000" cy="2512663"/>
          </a:xfrm>
        </p:spPr>
        <p:txBody>
          <a:bodyPr lIns="2880000" tIns="360000" rIns="2880000" bIns="360000" anchor="b" anchorCtr="0">
            <a:normAutofit/>
          </a:bodyPr>
          <a:lstStyle>
            <a:lvl1pPr algn="ctr">
              <a:lnSpc>
                <a:spcPct val="90000"/>
              </a:lnSpc>
              <a:defRPr sz="4800" b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48CC6BA2-FB13-4E2E-AE23-9437591CAC03}"/>
              </a:ext>
            </a:extLst>
          </p:cNvPr>
          <p:cNvCxnSpPr>
            <a:cxnSpLocks/>
          </p:cNvCxnSpPr>
          <p:nvPr userDrawn="1"/>
        </p:nvCxnSpPr>
        <p:spPr>
          <a:xfrm>
            <a:off x="5376000" y="3895153"/>
            <a:ext cx="1440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jdelijke aanduiding voor voettekst 30">
            <a:extLst>
              <a:ext uri="{FF2B5EF4-FFF2-40B4-BE49-F238E27FC236}">
                <a16:creationId xmlns:a16="http://schemas.microsoft.com/office/drawing/2014/main" id="{4DF3213D-4079-48DF-80F5-E3EE6159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chemeClr val="bg1">
              <a:lumMod val="95000"/>
              <a:alpha val="3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sp>
        <p:nvSpPr>
          <p:cNvPr id="35" name="Tijdelijke aanduiding voor datum 29">
            <a:extLst>
              <a:ext uri="{FF2B5EF4-FFF2-40B4-BE49-F238E27FC236}">
                <a16:creationId xmlns:a16="http://schemas.microsoft.com/office/drawing/2014/main" id="{579D1B10-DC5A-4201-9186-96A11292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1047998" cy="164370"/>
          </a:xfrm>
          <a:solidFill>
            <a:schemeClr val="bg1">
              <a:lumMod val="95000"/>
              <a:alpha val="35000"/>
            </a:schemeClr>
          </a:solidFill>
        </p:spPr>
        <p:txBody>
          <a:bodyPr lIns="180000" rIns="180000"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4A2A35F-D12E-4C11-B009-1D828FDD8A2F}" type="datetime1">
              <a:rPr lang="nl-BE" smtClean="0"/>
              <a:t>18/05/2022</a:t>
            </a:fld>
            <a:endParaRPr lang="nl-BE"/>
          </a:p>
        </p:txBody>
      </p:sp>
      <p:sp>
        <p:nvSpPr>
          <p:cNvPr id="38" name="Tijdelijke aanduiding voor dianummer 31">
            <a:extLst>
              <a:ext uri="{FF2B5EF4-FFF2-40B4-BE49-F238E27FC236}">
                <a16:creationId xmlns:a16="http://schemas.microsoft.com/office/drawing/2014/main" id="{B93F2C7D-3A60-4D59-A3D9-E84F6EDA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A5E6A275-309F-4BC9-903A-F81D742F40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052" y="450000"/>
            <a:ext cx="3029896" cy="6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9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02799"/>
            <a:ext cx="5220000" cy="3442234"/>
          </a:xfrm>
        </p:spPr>
        <p:txBody>
          <a:bodyPr wrap="square" lIns="540000" tIns="540000" rIns="540000" bIns="540000" anchor="ctr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1" name="Tijdelijke aanduiding voor datum 29">
            <a:extLst>
              <a:ext uri="{FF2B5EF4-FFF2-40B4-BE49-F238E27FC236}">
                <a16:creationId xmlns:a16="http://schemas.microsoft.com/office/drawing/2014/main" id="{D4CB39B0-4BFE-47E7-A595-BBD18FC24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0A13E2C-5951-46CA-84E0-CCB7C97A4CD5}" type="datetime1">
              <a:rPr lang="nl-BE" smtClean="0"/>
              <a:t>18/05/2022</a:t>
            </a:fld>
            <a:endParaRPr lang="nl-BE"/>
          </a:p>
        </p:txBody>
      </p:sp>
      <p:sp>
        <p:nvSpPr>
          <p:cNvPr id="12" name="Tijdelijke aanduiding voor voettekst 30">
            <a:extLst>
              <a:ext uri="{FF2B5EF4-FFF2-40B4-BE49-F238E27FC236}">
                <a16:creationId xmlns:a16="http://schemas.microsoft.com/office/drawing/2014/main" id="{E1865272-C9C7-49B3-8E6E-7D14F59F9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D9BC315A-B933-4444-B53A-83A06A27874C}"/>
              </a:ext>
            </a:extLst>
          </p:cNvPr>
          <p:cNvCxnSpPr>
            <a:cxnSpLocks/>
          </p:cNvCxnSpPr>
          <p:nvPr userDrawn="1"/>
        </p:nvCxnSpPr>
        <p:spPr>
          <a:xfrm>
            <a:off x="1890000" y="51552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9CB6C92E-1209-4861-A1E3-7BA2D062F756}"/>
              </a:ext>
            </a:extLst>
          </p:cNvPr>
          <p:cNvCxnSpPr>
            <a:cxnSpLocks/>
          </p:cNvCxnSpPr>
          <p:nvPr userDrawn="1"/>
        </p:nvCxnSpPr>
        <p:spPr>
          <a:xfrm>
            <a:off x="1890000" y="17028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jdelijke aanduiding voor dianummer 31">
            <a:extLst>
              <a:ext uri="{FF2B5EF4-FFF2-40B4-BE49-F238E27FC236}">
                <a16:creationId xmlns:a16="http://schemas.microsoft.com/office/drawing/2014/main" id="{9C2A9732-02C1-449F-A0EA-77DCD5F8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52618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829889"/>
            <a:ext cx="5220000" cy="3106800"/>
          </a:xfrm>
        </p:spPr>
        <p:txBody>
          <a:bodyPr wrap="square" lIns="540000" tIns="540000" rIns="540000" bIns="360000" anchor="b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43CA8820-C50B-4511-8EC5-06840453D2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936689"/>
            <a:ext cx="5220000" cy="1662842"/>
          </a:xfrm>
        </p:spPr>
        <p:txBody>
          <a:bodyPr lIns="1080000" tIns="360000" rIns="1080000" bIns="54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6696AECB-DFC4-4C5A-B794-9E42F139F91F}"/>
              </a:ext>
            </a:extLst>
          </p:cNvPr>
          <p:cNvCxnSpPr>
            <a:cxnSpLocks/>
          </p:cNvCxnSpPr>
          <p:nvPr userDrawn="1"/>
        </p:nvCxnSpPr>
        <p:spPr>
          <a:xfrm>
            <a:off x="1890000" y="3936689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jdelijke aanduiding voor voettekst 30">
            <a:extLst>
              <a:ext uri="{FF2B5EF4-FFF2-40B4-BE49-F238E27FC236}">
                <a16:creationId xmlns:a16="http://schemas.microsoft.com/office/drawing/2014/main" id="{6BCD34E2-F56C-4037-AD27-4957EE01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sp>
        <p:nvSpPr>
          <p:cNvPr id="30" name="Tijdelijke aanduiding voor datum 29">
            <a:extLst>
              <a:ext uri="{FF2B5EF4-FFF2-40B4-BE49-F238E27FC236}">
                <a16:creationId xmlns:a16="http://schemas.microsoft.com/office/drawing/2014/main" id="{B5CDAB1E-1679-4193-BEFD-8F7EA4AC68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951A576-B6C4-4B15-B3C2-25906957CE2A}" type="datetime1">
              <a:rPr lang="nl-BE" smtClean="0"/>
              <a:t>18/05/2022</a:t>
            </a:fld>
            <a:endParaRPr lang="nl-BE"/>
          </a:p>
        </p:txBody>
      </p:sp>
      <p:sp>
        <p:nvSpPr>
          <p:cNvPr id="33" name="Tijdelijke aanduiding voor dianummer 31">
            <a:extLst>
              <a:ext uri="{FF2B5EF4-FFF2-40B4-BE49-F238E27FC236}">
                <a16:creationId xmlns:a16="http://schemas.microsoft.com/office/drawing/2014/main" id="{0A905A85-E044-419B-9CAC-5D6D0B82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887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C8730493-CC86-42BC-A08F-47942E738B51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220000" y="0"/>
            <a:ext cx="6972000" cy="6858000"/>
          </a:xfrm>
        </p:spPr>
        <p:txBody>
          <a:bodyPr lIns="864000" tIns="72000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02799"/>
            <a:ext cx="5220000" cy="3442234"/>
          </a:xfrm>
        </p:spPr>
        <p:txBody>
          <a:bodyPr wrap="square" lIns="540000" tIns="540000" rIns="540000" bIns="540000" anchor="ctr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1" name="Tijdelijke aanduiding voor datum 29">
            <a:extLst>
              <a:ext uri="{FF2B5EF4-FFF2-40B4-BE49-F238E27FC236}">
                <a16:creationId xmlns:a16="http://schemas.microsoft.com/office/drawing/2014/main" id="{D4CB39B0-4BFE-47E7-A595-BBD18FC24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FDBF33B9-6E1B-46EE-A101-3595FE11144A}" type="datetime1">
              <a:rPr lang="nl-BE" smtClean="0"/>
              <a:t>18/05/2022</a:t>
            </a:fld>
            <a:endParaRPr lang="nl-BE"/>
          </a:p>
        </p:txBody>
      </p:sp>
      <p:sp>
        <p:nvSpPr>
          <p:cNvPr id="12" name="Tijdelijke aanduiding voor voettekst 30">
            <a:extLst>
              <a:ext uri="{FF2B5EF4-FFF2-40B4-BE49-F238E27FC236}">
                <a16:creationId xmlns:a16="http://schemas.microsoft.com/office/drawing/2014/main" id="{E1865272-C9C7-49B3-8E6E-7D14F59F9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D9BC315A-B933-4444-B53A-83A06A27874C}"/>
              </a:ext>
            </a:extLst>
          </p:cNvPr>
          <p:cNvCxnSpPr>
            <a:cxnSpLocks/>
          </p:cNvCxnSpPr>
          <p:nvPr userDrawn="1"/>
        </p:nvCxnSpPr>
        <p:spPr>
          <a:xfrm>
            <a:off x="1890000" y="51552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9CB6C92E-1209-4861-A1E3-7BA2D062F756}"/>
              </a:ext>
            </a:extLst>
          </p:cNvPr>
          <p:cNvCxnSpPr>
            <a:cxnSpLocks/>
          </p:cNvCxnSpPr>
          <p:nvPr userDrawn="1"/>
        </p:nvCxnSpPr>
        <p:spPr>
          <a:xfrm>
            <a:off x="1890000" y="1702800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jdelijke aanduiding voor dianummer 31">
            <a:extLst>
              <a:ext uri="{FF2B5EF4-FFF2-40B4-BE49-F238E27FC236}">
                <a16:creationId xmlns:a16="http://schemas.microsoft.com/office/drawing/2014/main" id="{9C2A9732-02C1-449F-A0EA-77DCD5F8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69574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+ ondertitel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hoek 18">
            <a:extLst>
              <a:ext uri="{FF2B5EF4-FFF2-40B4-BE49-F238E27FC236}">
                <a16:creationId xmlns:a16="http://schemas.microsoft.com/office/drawing/2014/main" id="{AB1339B5-674F-45AD-8FD9-1A5E45068B3B}"/>
              </a:ext>
            </a:extLst>
          </p:cNvPr>
          <p:cNvSpPr/>
          <p:nvPr userDrawn="1"/>
        </p:nvSpPr>
        <p:spPr>
          <a:xfrm>
            <a:off x="5220000" y="0"/>
            <a:ext cx="876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1ADDFC3E-69C3-4585-9FBF-BDA549387F84}"/>
              </a:ext>
            </a:extLst>
          </p:cNvPr>
          <p:cNvSpPr>
            <a:spLocks/>
          </p:cNvSpPr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rgbClr val="F04C25"/>
              </a:solidFill>
            </a:endParaRPr>
          </a:p>
        </p:txBody>
      </p: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C8730493-CC86-42BC-A08F-47942E738B51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220000" y="0"/>
            <a:ext cx="6972000" cy="6858000"/>
          </a:xfrm>
        </p:spPr>
        <p:txBody>
          <a:bodyPr lIns="864000" tIns="72000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Nunito" panose="00000500000000000000" pitchFamily="2" charset="0"/>
              </a:defRPr>
            </a:lvl1pPr>
          </a:lstStyle>
          <a:p>
            <a:r>
              <a:rPr lang="nl-BE"/>
              <a:t>Klik (op pictogram)</a:t>
            </a:r>
            <a:br>
              <a:rPr lang="nl-BE"/>
            </a:br>
            <a:r>
              <a:rPr lang="nl-BE"/>
              <a:t>om foto toe te 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C7628DC-1373-43BF-A732-9591A91070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829889"/>
            <a:ext cx="5220000" cy="3106800"/>
          </a:xfrm>
        </p:spPr>
        <p:txBody>
          <a:bodyPr wrap="square" lIns="540000" tIns="540000" rIns="540000" bIns="360000" anchor="b" anchorCtr="0"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r>
              <a:rPr lang="nl-NL"/>
              <a:t>Klik om </a:t>
            </a:r>
            <a:br>
              <a:rPr lang="nl-NL"/>
            </a:br>
            <a:r>
              <a:rPr lang="nl-NL"/>
              <a:t>titel toe te voegen</a:t>
            </a:r>
            <a:endParaRPr lang="nl-BE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43CA8820-C50B-4511-8EC5-06840453D2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3936689"/>
            <a:ext cx="5220000" cy="1662842"/>
          </a:xfrm>
        </p:spPr>
        <p:txBody>
          <a:bodyPr lIns="1080000" tIns="360000" rIns="1080000" bIns="540000">
            <a:spAutoFit/>
          </a:bodyPr>
          <a:lstStyle>
            <a:lvl1pPr marL="0" indent="0" algn="ctr">
              <a:lnSpc>
                <a:spcPct val="110000"/>
              </a:lnSpc>
              <a:buNone/>
              <a:defRPr sz="2100" cap="all" baseline="0">
                <a:solidFill>
                  <a:srgbClr val="F04C25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ondertitel toe te voegen</a:t>
            </a:r>
          </a:p>
        </p:txBody>
      </p: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6696AECB-DFC4-4C5A-B794-9E42F139F91F}"/>
              </a:ext>
            </a:extLst>
          </p:cNvPr>
          <p:cNvCxnSpPr>
            <a:cxnSpLocks/>
          </p:cNvCxnSpPr>
          <p:nvPr userDrawn="1"/>
        </p:nvCxnSpPr>
        <p:spPr>
          <a:xfrm>
            <a:off x="1890000" y="3936689"/>
            <a:ext cx="1440000" cy="0"/>
          </a:xfrm>
          <a:prstGeom prst="line">
            <a:avLst/>
          </a:prstGeom>
          <a:ln w="6350">
            <a:solidFill>
              <a:srgbClr val="F04C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jdelijke aanduiding voor voettekst 30">
            <a:extLst>
              <a:ext uri="{FF2B5EF4-FFF2-40B4-BE49-F238E27FC236}">
                <a16:creationId xmlns:a16="http://schemas.microsoft.com/office/drawing/2014/main" id="{6BCD34E2-F56C-4037-AD27-4957EE01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96000" y="6475084"/>
            <a:ext cx="3600000" cy="234000"/>
          </a:xfrm>
          <a:solidFill>
            <a:srgbClr val="F04C25">
              <a:alpha val="65000"/>
            </a:srgbClr>
          </a:solidFill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2ITF APP/AI</a:t>
            </a:r>
            <a:endParaRPr lang="nl-BE"/>
          </a:p>
        </p:txBody>
      </p:sp>
      <p:sp>
        <p:nvSpPr>
          <p:cNvPr id="30" name="Tijdelijke aanduiding voor datum 29">
            <a:extLst>
              <a:ext uri="{FF2B5EF4-FFF2-40B4-BE49-F238E27FC236}">
                <a16:creationId xmlns:a16="http://schemas.microsoft.com/office/drawing/2014/main" id="{B5CDAB1E-1679-4193-BEFD-8F7EA4AC68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6509899"/>
            <a:ext cx="977466" cy="164370"/>
          </a:xfrm>
          <a:solidFill>
            <a:srgbClr val="F04C25">
              <a:alpha val="65000"/>
            </a:srgbClr>
          </a:solidFill>
        </p:spPr>
        <p:txBody>
          <a:bodyPr lIns="180000" rIns="18000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C18A0CA-9328-4ADD-A7B4-8862354CFEC0}" type="datetime1">
              <a:rPr lang="nl-BE" smtClean="0"/>
              <a:t>18/05/2022</a:t>
            </a:fld>
            <a:endParaRPr lang="nl-BE"/>
          </a:p>
        </p:txBody>
      </p:sp>
      <p:sp>
        <p:nvSpPr>
          <p:cNvPr id="33" name="Tijdelijke aanduiding voor dianummer 31">
            <a:extLst>
              <a:ext uri="{FF2B5EF4-FFF2-40B4-BE49-F238E27FC236}">
                <a16:creationId xmlns:a16="http://schemas.microsoft.com/office/drawing/2014/main" id="{0A905A85-E044-419B-9CAC-5D6D0B82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chemeClr val="bg1">
              <a:lumMod val="95000"/>
              <a:alpha val="35000"/>
            </a:schemeClr>
          </a:solidFill>
          <a:ln w="19050"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352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(modern) | Ti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BD258B1A-3DA0-4129-87C8-BB944FC312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00" y="899999"/>
            <a:ext cx="10753200" cy="5436833"/>
          </a:xfrm>
          <a:solidFill>
            <a:schemeClr val="bg1">
              <a:lumMod val="95000"/>
            </a:schemeClr>
          </a:solidFill>
        </p:spPr>
        <p:txBody>
          <a:bodyPr lIns="540000" tIns="1080000" rIns="540000" bIns="540000" anchor="t" anchorCtr="0"/>
          <a:lstStyle>
            <a:lvl1pPr>
              <a:defRPr>
                <a:latin typeface="Nunito Light" panose="00000400000000000000" pitchFamily="2" charset="0"/>
              </a:defRPr>
            </a:lvl1pPr>
            <a:lvl2pPr>
              <a:defRPr>
                <a:latin typeface="Nunito Light" panose="00000400000000000000" pitchFamily="2" charset="0"/>
              </a:defRPr>
            </a:lvl2pPr>
            <a:lvl3pPr>
              <a:defRPr>
                <a:latin typeface="Nunito Light" panose="00000400000000000000" pitchFamily="2" charset="0"/>
              </a:defRPr>
            </a:lvl3pPr>
            <a:lvl4pPr>
              <a:defRPr sz="2100">
                <a:latin typeface="Nunito Light" panose="00000400000000000000" pitchFamily="2" charset="0"/>
              </a:defRPr>
            </a:lvl4pPr>
            <a:lvl5pPr>
              <a:defRPr sz="1600">
                <a:latin typeface="Nunito Light" panose="00000400000000000000" pitchFamily="2" charset="0"/>
              </a:defRPr>
            </a:lvl5pPr>
          </a:lstStyle>
          <a:p>
            <a:pPr lvl="0"/>
            <a:r>
              <a:rPr lang="nl-NL"/>
              <a:t>Klik om tekst toe te voegen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12" name="Tijdelijke aanduiding voor datum 11">
            <a:extLst>
              <a:ext uri="{FF2B5EF4-FFF2-40B4-BE49-F238E27FC236}">
                <a16:creationId xmlns:a16="http://schemas.microsoft.com/office/drawing/2014/main" id="{1DBB631F-8BAA-4B79-909C-DA7004EE512D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 algn="ctr"/>
            <a:fld id="{0E580219-C594-42FF-8CDF-ECBF4B57CC35}" type="datetime1">
              <a:rPr lang="nl-BE" smtClean="0"/>
              <a:t>18/05/2022</a:t>
            </a:fld>
            <a:endParaRPr lang="nl-BE"/>
          </a:p>
        </p:txBody>
      </p:sp>
      <p:sp>
        <p:nvSpPr>
          <p:cNvPr id="13" name="Tijdelijke aanduiding voor voettekst 12">
            <a:extLst>
              <a:ext uri="{FF2B5EF4-FFF2-40B4-BE49-F238E27FC236}">
                <a16:creationId xmlns:a16="http://schemas.microsoft.com/office/drawing/2014/main" id="{38191E7D-D53A-4C99-A032-21A039B997B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6" name="Tijdelijke aanduiding voor dianummer 15">
            <a:extLst>
              <a:ext uri="{FF2B5EF4-FFF2-40B4-BE49-F238E27FC236}">
                <a16:creationId xmlns:a16="http://schemas.microsoft.com/office/drawing/2014/main" id="{A0E33986-99E9-4456-975D-E42DCBB0A9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7892D4-1A0A-483F-BB20-AF913FC3C4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800" y="594000"/>
            <a:ext cx="7560000" cy="447302"/>
          </a:xfrm>
          <a:noFill/>
        </p:spPr>
        <p:txBody>
          <a:bodyPr wrap="square" lIns="360000" tIns="0" rIns="360000" bIns="0" anchor="t" anchorCtr="0">
            <a:spAutoFit/>
          </a:bodyPr>
          <a:lstStyle>
            <a:lvl1pPr>
              <a:defRPr sz="4800" baseline="10000">
                <a:solidFill>
                  <a:schemeClr val="bg1"/>
                </a:solidFill>
                <a:highlight>
                  <a:srgbClr val="F04C25"/>
                </a:highlight>
              </a:defRPr>
            </a:lvl1pPr>
          </a:lstStyle>
          <a:p>
            <a:r>
              <a:rPr lang="nl-NL"/>
              <a:t>Klik om titel toe te voegen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931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BC6E4B0-3779-482B-B7B2-26FD28ED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720000" tIns="45720" rIns="72000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0247AF-425B-4C8D-B176-94A6D872C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" y="1825625"/>
            <a:ext cx="12191999" cy="3769632"/>
          </a:xfrm>
          <a:prstGeom prst="rect">
            <a:avLst/>
          </a:prstGeom>
        </p:spPr>
        <p:txBody>
          <a:bodyPr vert="horz" lIns="720000" tIns="45720" rIns="72000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217886-ACB3-4AAD-A73F-2232DD2F49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000" y="6509899"/>
            <a:ext cx="977465" cy="164370"/>
          </a:xfrm>
          <a:prstGeom prst="rect">
            <a:avLst/>
          </a:prstGeom>
          <a:noFill/>
        </p:spPr>
        <p:txBody>
          <a:bodyPr vert="horz" wrap="none" lIns="180000" tIns="18000" rIns="180000" bIns="0" rtlCol="0" anchor="ctr" anchorCtr="0">
            <a:noAutofit/>
          </a:bodyPr>
          <a:lstStyle>
            <a:lvl1pPr algn="ctr">
              <a:defRPr sz="950" spc="50" baseline="0">
                <a:solidFill>
                  <a:srgbClr val="969696"/>
                </a:solidFill>
                <a:latin typeface="+mj-lt"/>
              </a:defRPr>
            </a:lvl1pPr>
          </a:lstStyle>
          <a:p>
            <a:pPr algn="ctr"/>
            <a:fld id="{6E73B1AC-B9E9-43D4-997E-5B8A460BD099}" type="datetime1">
              <a:rPr lang="nl-BE" smtClean="0"/>
              <a:t>18/05/2022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127686B-E27C-4FC9-B284-1185D433D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6000" y="6475084"/>
            <a:ext cx="3600000" cy="234000"/>
          </a:xfrm>
          <a:prstGeom prst="rect">
            <a:avLst/>
          </a:prstGeom>
          <a:noFill/>
        </p:spPr>
        <p:txBody>
          <a:bodyPr vert="horz" wrap="none" lIns="108000" tIns="18000" rIns="108000" bIns="0" rtlCol="0" anchor="ctr" anchorCtr="0">
            <a:normAutofit/>
          </a:bodyPr>
          <a:lstStyle>
            <a:lvl1pPr algn="ctr">
              <a:defRPr sz="950" cap="all" spc="10" baseline="0">
                <a:solidFill>
                  <a:srgbClr val="969696"/>
                </a:solidFill>
                <a:latin typeface="+mj-lt"/>
              </a:defRPr>
            </a:lvl1pPr>
          </a:lstStyle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23B437C9-873E-486F-B7A9-1823BA032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flipH="1">
            <a:off x="11364000" y="6030000"/>
            <a:ext cx="828000" cy="828000"/>
          </a:xfrm>
          <a:prstGeom prst="rtTriangle">
            <a:avLst/>
          </a:prstGeom>
          <a:solidFill>
            <a:srgbClr val="009CAB"/>
          </a:solidFill>
          <a:ln w="22860">
            <a:noFill/>
          </a:ln>
        </p:spPr>
        <p:txBody>
          <a:bodyPr wrap="none" lIns="0" tIns="0" rIns="0" bIns="108000" anchor="b" anchorCtr="0">
            <a:noAutofit/>
          </a:bodyPr>
          <a:lstStyle>
            <a:lvl1pPr algn="ctr">
              <a:defRPr sz="1200" spc="2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fld id="{763F2D79-C75E-42E1-AD06-AE3EAB2BE1D7}" type="slidenum">
              <a:rPr lang="nl-BE" smtClean="0"/>
              <a:pPr/>
              <a:t>‹nr.›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137558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703" r:id="rId3"/>
    <p:sldLayoutId id="2147483704" r:id="rId4"/>
    <p:sldLayoutId id="2147483649" r:id="rId5"/>
    <p:sldLayoutId id="2147483688" r:id="rId6"/>
    <p:sldLayoutId id="2147483701" r:id="rId7"/>
    <p:sldLayoutId id="2147483702" r:id="rId8"/>
    <p:sldLayoutId id="2147483698" r:id="rId9"/>
    <p:sldLayoutId id="2147483706" r:id="rId10"/>
    <p:sldLayoutId id="2147483699" r:id="rId11"/>
    <p:sldLayoutId id="2147483707" r:id="rId12"/>
    <p:sldLayoutId id="2147483695" r:id="rId13"/>
    <p:sldLayoutId id="2147483700" r:id="rId14"/>
    <p:sldLayoutId id="2147483692" r:id="rId15"/>
    <p:sldLayoutId id="2147483684" r:id="rId16"/>
    <p:sldLayoutId id="2147483697" r:id="rId17"/>
    <p:sldLayoutId id="2147483696" r:id="rId18"/>
    <p:sldLayoutId id="2147483690" r:id="rId19"/>
    <p:sldLayoutId id="2147483691" r:id="rId20"/>
    <p:sldLayoutId id="2147483708" r:id="rId21"/>
    <p:sldLayoutId id="2147483677" r:id="rId22"/>
    <p:sldLayoutId id="2147483660" r:id="rId23"/>
    <p:sldLayoutId id="2147483675" r:id="rId24"/>
    <p:sldLayoutId id="2147483678" r:id="rId25"/>
    <p:sldLayoutId id="2147483679" r:id="rId26"/>
    <p:sldLayoutId id="2147483687" r:id="rId27"/>
    <p:sldLayoutId id="2147483674" r:id="rId28"/>
    <p:sldLayoutId id="2147483705" r:id="rId29"/>
    <p:sldLayoutId id="2147483685" r:id="rId30"/>
    <p:sldLayoutId id="2147483686" r:id="rId31"/>
    <p:sldLayoutId id="2147483676" r:id="rId32"/>
    <p:sldLayoutId id="2147483709" r:id="rId33"/>
    <p:sldLayoutId id="2147483655" r:id="rId34"/>
    <p:sldLayoutId id="2147483710" r:id="rId35"/>
    <p:sldLayoutId id="2147483711" r:id="rId3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3C3C3C"/>
          </a:solidFill>
          <a:latin typeface="Poppins ExtraLight" panose="00000300000000000000" pitchFamily="2" charset="0"/>
          <a:ea typeface="+mj-ea"/>
          <a:cs typeface="Poppins ExtraLight" panose="00000300000000000000" pitchFamily="2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>
          <a:srgbClr val="F04C25"/>
        </a:buClr>
        <a:buSzPct val="75000"/>
        <a:buFont typeface="Wingdings" panose="05000000000000000000" pitchFamily="2" charset="2"/>
        <a:buNone/>
        <a:defRPr sz="2800" kern="1200">
          <a:solidFill>
            <a:srgbClr val="3C3C3C"/>
          </a:solidFill>
          <a:latin typeface="Nunito ExtraLight" panose="00000300000000000000" pitchFamily="2" charset="0"/>
          <a:ea typeface="+mn-ea"/>
          <a:cs typeface="+mn-cs"/>
        </a:defRPr>
      </a:lvl1pPr>
      <a:lvl2pPr marL="36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rgbClr val="F04C25"/>
        </a:buClr>
        <a:buSzPct val="75000"/>
        <a:buFont typeface="Wingdings" panose="05000000000000000000" pitchFamily="2" charset="2"/>
        <a:buChar char="æ"/>
        <a:defRPr sz="2800" kern="1200">
          <a:solidFill>
            <a:srgbClr val="3C3C3C"/>
          </a:solidFill>
          <a:latin typeface="Nunito ExtraLight" panose="00000300000000000000" pitchFamily="2" charset="0"/>
          <a:ea typeface="+mn-ea"/>
          <a:cs typeface="+mn-cs"/>
        </a:defRPr>
      </a:lvl2pPr>
      <a:lvl3pPr marL="720000" indent="-36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rgbClr val="F04C25"/>
        </a:buClr>
        <a:buSzPct val="70000"/>
        <a:buFont typeface="Wingdings" panose="05000000000000000000" pitchFamily="2" charset="2"/>
        <a:buChar char=""/>
        <a:defRPr sz="2800" kern="1200">
          <a:solidFill>
            <a:srgbClr val="3C3C3C"/>
          </a:solidFill>
          <a:latin typeface="Nunito ExtraLight" panose="00000300000000000000" pitchFamily="2" charset="0"/>
          <a:ea typeface="+mn-ea"/>
          <a:cs typeface="+mn-cs"/>
        </a:defRPr>
      </a:lvl3pPr>
      <a:lvl4pPr marL="1044000" indent="-324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Clr>
          <a:srgbClr val="3C3C3C"/>
        </a:buClr>
        <a:buFont typeface="Nunito" panose="00000500000000000000" pitchFamily="2" charset="0"/>
        <a:buChar char="‐"/>
        <a:defRPr sz="2100" i="0" u="none" kern="1200">
          <a:solidFill>
            <a:srgbClr val="3C3C3C"/>
          </a:solidFill>
          <a:latin typeface="Nunito Light" panose="00000400000000000000" pitchFamily="2" charset="0"/>
          <a:ea typeface="+mn-ea"/>
          <a:cs typeface="+mn-cs"/>
        </a:defRPr>
      </a:lvl4pPr>
      <a:lvl5pPr marL="1224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100"/>
        </a:spcAft>
        <a:buClr>
          <a:srgbClr val="3C3C3C"/>
        </a:buClr>
        <a:buSzPct val="120000"/>
        <a:buFont typeface="Nunito" panose="00000500000000000000" pitchFamily="2" charset="0"/>
        <a:buChar char="›"/>
        <a:defRPr sz="1700" kern="1200">
          <a:solidFill>
            <a:srgbClr val="3C3C3C"/>
          </a:solidFill>
          <a:latin typeface="Nunito Light" panose="000004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jwt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dzone.com/articles/jwt-token-lightweight-token-based-authentication" TargetMode="External"/><Relationship Id="rId4" Type="http://schemas.openxmlformats.org/officeDocument/2006/relationships/hyperlink" Target="https://en.wikipedia.org/wiki/JSON_Web_Toke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.NET Development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2ITF APP/AI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</a:t>
            </a:fld>
            <a:endParaRPr lang="nl-BE"/>
          </a:p>
        </p:txBody>
      </p:sp>
      <p:sp>
        <p:nvSpPr>
          <p:cNvPr id="2" name="Subtitle 1"/>
          <p:cNvSpPr>
            <a:spLocks noGrp="1"/>
          </p:cNvSpPr>
          <p:nvPr>
            <p:ph type="subTitle" idx="4294967295"/>
          </p:nvPr>
        </p:nvSpPr>
        <p:spPr>
          <a:xfrm>
            <a:off x="0" y="4244009"/>
            <a:ext cx="12192000" cy="913779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.NET CORE API SECURITY</a:t>
            </a:r>
          </a:p>
        </p:txBody>
      </p:sp>
    </p:spTree>
    <p:extLst>
      <p:ext uri="{BB962C8B-B14F-4D97-AF65-F5344CB8AC3E}">
        <p14:creationId xmlns:p14="http://schemas.microsoft.com/office/powerpoint/2010/main" val="3022388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BD2980-82E5-4655-9CBB-E868C7AB1A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Add one or more users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>
              <a:solidFill>
                <a:schemeClr val="bg1"/>
              </a:solidFill>
              <a:highlight>
                <a:srgbClr val="FF0000"/>
              </a:highlight>
            </a:endParaRPr>
          </a:p>
          <a:p>
            <a:endParaRPr lang="nl-BE" dirty="0">
              <a:solidFill>
                <a:schemeClr val="bg1"/>
              </a:solidFill>
              <a:highlight>
                <a:srgbClr val="009CAB"/>
              </a:highlight>
            </a:endParaRPr>
          </a:p>
          <a:p>
            <a:r>
              <a:rPr lang="nl-BE" b="1" dirty="0">
                <a:solidFill>
                  <a:srgbClr val="009CAB"/>
                </a:solidFill>
              </a:rPr>
              <a:t>Delete </a:t>
            </a:r>
            <a:r>
              <a:rPr lang="nl-BE" b="1" dirty="0" err="1">
                <a:solidFill>
                  <a:srgbClr val="009CAB"/>
                </a:solidFill>
              </a:rPr>
              <a:t>your</a:t>
            </a:r>
            <a:r>
              <a:rPr lang="nl-BE" b="1" dirty="0">
                <a:solidFill>
                  <a:srgbClr val="009CAB"/>
                </a:solidFill>
              </a:rPr>
              <a:t> </a:t>
            </a:r>
            <a:r>
              <a:rPr lang="nl-BE" b="1" dirty="0" err="1">
                <a:solidFill>
                  <a:srgbClr val="009CAB"/>
                </a:solidFill>
              </a:rPr>
              <a:t>current</a:t>
            </a:r>
            <a:r>
              <a:rPr lang="nl-BE" b="1" dirty="0">
                <a:solidFill>
                  <a:srgbClr val="009CAB"/>
                </a:solidFill>
              </a:rPr>
              <a:t> database!</a:t>
            </a:r>
            <a:br>
              <a:rPr lang="nl-BE" dirty="0">
                <a:solidFill>
                  <a:schemeClr val="bg1"/>
                </a:solidFill>
              </a:rPr>
            </a:br>
            <a:r>
              <a:rPr lang="nl-BE" dirty="0" err="1"/>
              <a:t>Otherwise</a:t>
            </a:r>
            <a:r>
              <a:rPr lang="nl-BE" dirty="0"/>
              <a:t> the new </a:t>
            </a:r>
            <a:r>
              <a:rPr lang="nl-BE" dirty="0" err="1"/>
              <a:t>table</a:t>
            </a:r>
            <a:r>
              <a:rPr lang="nl-BE" dirty="0"/>
              <a:t> ’User’ won’t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created</a:t>
            </a:r>
            <a:r>
              <a:rPr lang="nl-BE" dirty="0"/>
              <a:t>!</a:t>
            </a:r>
          </a:p>
          <a:p>
            <a:endParaRPr lang="nl-BE" dirty="0"/>
          </a:p>
          <a:p>
            <a:r>
              <a:rPr lang="nl-BE" dirty="0"/>
              <a:t>Run </a:t>
            </a:r>
            <a:r>
              <a:rPr lang="nl-BE" dirty="0" err="1"/>
              <a:t>your</a:t>
            </a:r>
            <a:r>
              <a:rPr lang="nl-BE" dirty="0"/>
              <a:t> </a:t>
            </a:r>
            <a:r>
              <a:rPr lang="nl-BE" dirty="0" err="1"/>
              <a:t>application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recreate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database.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EA7B72-793C-4360-97EE-67766099B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Extend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DBInitializer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3F946-706A-48D4-AC21-2FF37911CAC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B589B7-9F92-D34E-B470-C2D2904D2822}"/>
              </a:ext>
            </a:extLst>
          </p:cNvPr>
          <p:cNvSpPr txBox="1"/>
          <p:nvPr/>
        </p:nvSpPr>
        <p:spPr>
          <a:xfrm>
            <a:off x="697584" y="2415694"/>
            <a:ext cx="109162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context.AddRange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b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</a:b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User {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UserName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micclo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,Password=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"test"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CustomerId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1 },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User {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UserName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jos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Password = </a:t>
            </a:r>
            <a:r>
              <a:rPr lang="en-US" sz="1800" dirty="0">
                <a:solidFill>
                  <a:srgbClr val="A31515"/>
                </a:solidFill>
                <a:latin typeface="Cascadia Mono" panose="020B0609020000020004" pitchFamily="49" charset="0"/>
              </a:rPr>
              <a:t>"test"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CustomerId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= 2 });</a:t>
            </a:r>
          </a:p>
          <a:p>
            <a:br>
              <a:rPr lang="en-US" dirty="0">
                <a:solidFill>
                  <a:srgbClr val="000000"/>
                </a:solidFill>
                <a:latin typeface="Cascadia Mono" panose="020B0609020000020004" pitchFamily="49" charset="0"/>
              </a:rPr>
            </a:b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context.SaveChanges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6909F9-6FB9-235B-E471-2234A5022041}"/>
              </a:ext>
            </a:extLst>
          </p:cNvPr>
          <p:cNvGrpSpPr/>
          <p:nvPr/>
        </p:nvGrpSpPr>
        <p:grpSpPr>
          <a:xfrm>
            <a:off x="9434850" y="4033748"/>
            <a:ext cx="2343150" cy="1996252"/>
            <a:chOff x="9434850" y="4033748"/>
            <a:chExt cx="2343150" cy="199625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B273383-5C18-99A1-122E-2FF08BE35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34850" y="4033748"/>
              <a:ext cx="2343150" cy="19812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C9823F8-DAEE-4C26-1F9A-86F1DF035157}"/>
                </a:ext>
              </a:extLst>
            </p:cNvPr>
            <p:cNvSpPr/>
            <p:nvPr/>
          </p:nvSpPr>
          <p:spPr>
            <a:xfrm>
              <a:off x="10039546" y="5750351"/>
              <a:ext cx="1324453" cy="279649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9518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44DCD0-129E-48ED-9E93-8E1F4AC472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We need a private </a:t>
            </a:r>
            <a:r>
              <a:rPr lang="nl-BE" dirty="0" err="1"/>
              <a:t>key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is </a:t>
            </a:r>
            <a:r>
              <a:rPr lang="nl-BE" dirty="0" err="1"/>
              <a:t>used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sign our JWT tokens</a:t>
            </a:r>
          </a:p>
          <a:p>
            <a:br>
              <a:rPr lang="nl-BE" dirty="0"/>
            </a:br>
            <a:r>
              <a:rPr lang="nl-BE" dirty="0" err="1"/>
              <a:t>Create</a:t>
            </a:r>
            <a:r>
              <a:rPr lang="nl-BE" dirty="0"/>
              <a:t> a new AppSettings config section in </a:t>
            </a:r>
            <a:r>
              <a:rPr lang="nl-BE" dirty="0" err="1"/>
              <a:t>appsettings.json</a:t>
            </a:r>
            <a:endParaRPr lang="nl-BE" dirty="0"/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09C69B-4E29-48D6-8032-161FB9267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appsettings.json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DB763-DBF1-4553-97C8-2F376F038F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11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66D89A8-5D00-4DDD-8E9B-EBB14BB3B6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720754"/>
              </p:ext>
            </p:extLst>
          </p:nvPr>
        </p:nvGraphicFramePr>
        <p:xfrm>
          <a:off x="735165" y="3312330"/>
          <a:ext cx="8784976" cy="2798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84976">
                  <a:extLst>
                    <a:ext uri="{9D8B030D-6E8A-4147-A177-3AD203B41FA5}">
                      <a16:colId xmlns:a16="http://schemas.microsoft.com/office/drawing/2014/main" val="321838726"/>
                    </a:ext>
                  </a:extLst>
                </a:gridCol>
              </a:tblGrid>
              <a:tr h="2798726">
                <a:tc>
                  <a:txBody>
                    <a:bodyPr/>
                    <a:lstStyle/>
                    <a:p>
                      <a:r>
                        <a:rPr lang="nl-BE" sz="1600" dirty="0">
                          <a:solidFill>
                            <a:srgbClr val="2E75B6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"AppSettings"</a:t>
                      </a:r>
                      <a:r>
                        <a:rPr lang="nl-BE" sz="16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: {</a:t>
                      </a:r>
                    </a:p>
                    <a:p>
                      <a:r>
                        <a:rPr lang="nl-BE" sz="16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nl-BE" sz="1600" dirty="0">
                          <a:solidFill>
                            <a:srgbClr val="2E75B6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"Secret"</a:t>
                      </a:r>
                      <a:r>
                        <a:rPr lang="nl-BE" sz="16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: 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"ILHGIUBIOY768T7IGUBK¨M¨¨^ùlJH7T61F"</a:t>
                      </a:r>
                      <a:endParaRPr lang="nl-BE" sz="1600" dirty="0">
                        <a:solidFill>
                          <a:srgbClr val="000000"/>
                        </a:solidFill>
                        <a:highlight>
                          <a:srgbClr val="FFFF00"/>
                        </a:highlight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6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  },</a:t>
                      </a:r>
                    </a:p>
                    <a:p>
                      <a:r>
                        <a:rPr lang="nl-BE" sz="16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nl-BE" sz="1600" dirty="0">
                          <a:solidFill>
                            <a:srgbClr val="2E75B6"/>
                          </a:solidFill>
                          <a:latin typeface="Consolas" panose="020B0609020204030204" pitchFamily="49" charset="0"/>
                        </a:rPr>
                        <a:t>"ConnectionStrings"</a:t>
                      </a:r>
                      <a:r>
                        <a:rPr lang="nl-BE" sz="16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: {</a:t>
                      </a:r>
                    </a:p>
                    <a:p>
                      <a:r>
                        <a:rPr lang="nl-BE" sz="16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nl-BE" sz="1600" dirty="0">
                          <a:solidFill>
                            <a:srgbClr val="2E75B6"/>
                          </a:solidFill>
                          <a:latin typeface="Consolas" panose="020B0609020204030204" pitchFamily="49" charset="0"/>
                        </a:rPr>
                        <a:t>"DefaultConnection"</a:t>
                      </a:r>
                      <a:r>
                        <a:rPr lang="nl-BE" sz="16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: 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"Data Source=(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localdb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)\\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MSSQLLocalDB;Initial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Catalog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ShopAPI;Integrated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 Security=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True;Connect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Timeout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=30;Encrypt=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False;TrustServerCertificate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False;ApplicationIntent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ReadWrite;MultiSubnetFailover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nl-BE" sz="16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r>
                        <a:rPr lang="nl-BE" sz="16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nl-BE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6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},</a:t>
                      </a:r>
                      <a:endParaRPr lang="nl-BE" sz="16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9384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361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87CBE51-20C7-4FC2-BD9F-45082E9AC4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The </a:t>
            </a:r>
            <a:r>
              <a:rPr lang="nl-BE" dirty="0" err="1"/>
              <a:t>secret</a:t>
            </a:r>
            <a:r>
              <a:rPr lang="nl-BE" dirty="0"/>
              <a:t> is </a:t>
            </a:r>
            <a:r>
              <a:rPr lang="nl-BE" dirty="0" err="1"/>
              <a:t>just</a:t>
            </a:r>
            <a:r>
              <a:rPr lang="nl-BE" dirty="0"/>
              <a:t> a randomly </a:t>
            </a:r>
            <a:r>
              <a:rPr lang="nl-BE" dirty="0" err="1"/>
              <a:t>chosen</a:t>
            </a:r>
            <a:r>
              <a:rPr lang="nl-BE" dirty="0"/>
              <a:t> string.</a:t>
            </a:r>
          </a:p>
          <a:p>
            <a:br>
              <a:rPr lang="nl-BE" dirty="0"/>
            </a:br>
            <a:r>
              <a:rPr lang="nl-BE" dirty="0"/>
              <a:t>The string is </a:t>
            </a:r>
            <a:r>
              <a:rPr lang="nl-BE" dirty="0" err="1"/>
              <a:t>used</a:t>
            </a:r>
            <a:r>
              <a:rPr lang="nl-BE" dirty="0"/>
              <a:t> to sign the JWT token with </a:t>
            </a:r>
            <a:r>
              <a:rPr lang="nl-BE" dirty="0" err="1"/>
              <a:t>the</a:t>
            </a:r>
            <a:r>
              <a:rPr lang="nl-BE" dirty="0"/>
              <a:t> HMAC </a:t>
            </a:r>
            <a:r>
              <a:rPr lang="nl-BE" dirty="0" err="1"/>
              <a:t>algorithm</a:t>
            </a:r>
            <a:r>
              <a:rPr lang="nl-BE" dirty="0"/>
              <a:t>.</a:t>
            </a:r>
            <a:br>
              <a:rPr lang="nl-BE" dirty="0"/>
            </a:br>
            <a:endParaRPr lang="nl-BE" dirty="0"/>
          </a:p>
          <a:p>
            <a:r>
              <a:rPr lang="en-US" dirty="0"/>
              <a:t>It’s important to use a long, random secret (at least 16 characters) when you are using a symmetric algorithm. Don’t choose a key that is in use in any other system.</a:t>
            </a:r>
          </a:p>
          <a:p>
            <a:endParaRPr lang="en-US" dirty="0"/>
          </a:p>
          <a:p>
            <a:r>
              <a:rPr lang="en-US" dirty="0"/>
              <a:t>Longer keys or secrets are more secure but take longer to generate signatures. 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11EDCA-D064-49D4-ADC0-CD6CF92C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Secret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72791-DD50-439B-BCA8-8AACCB992C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53868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4C69F0-2459-42BB-A59A-991F45C4F5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Create a new ‘Helpers’ folder with a class ‘AppSettings’</a:t>
            </a:r>
          </a:p>
          <a:p>
            <a:br>
              <a:rPr lang="nl-BE" dirty="0"/>
            </a:br>
            <a:r>
              <a:rPr lang="nl-BE" dirty="0" err="1"/>
              <a:t>This</a:t>
            </a:r>
            <a:r>
              <a:rPr lang="nl-BE" dirty="0"/>
              <a:t> class will allow us to work with strongly typed settings</a:t>
            </a:r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6073294-0EBD-427D-8A1B-9C5812CF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Helpers – </a:t>
            </a:r>
            <a:r>
              <a:rPr lang="nl-BE" dirty="0" err="1"/>
              <a:t>AppSettings</a:t>
            </a:r>
            <a:r>
              <a:rPr lang="nl-BE" dirty="0"/>
              <a:t> </a:t>
            </a:r>
            <a:r>
              <a:rPr lang="nl-BE" sz="1800" dirty="0"/>
              <a:t>(in </a:t>
            </a:r>
            <a:r>
              <a:rPr lang="nl-BE" sz="1800" dirty="0" err="1"/>
              <a:t>Shop.API</a:t>
            </a:r>
            <a:r>
              <a:rPr lang="nl-BE" sz="1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AF8AC-2406-492C-9F4A-AE6B6E7A4AB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13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A3B603-B4E2-4749-8673-152BDADFF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684146"/>
              </p:ext>
            </p:extLst>
          </p:nvPr>
        </p:nvGraphicFramePr>
        <p:xfrm>
          <a:off x="705537" y="3429000"/>
          <a:ext cx="655272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2728">
                  <a:extLst>
                    <a:ext uri="{9D8B030D-6E8A-4147-A177-3AD203B41FA5}">
                      <a16:colId xmlns:a16="http://schemas.microsoft.com/office/drawing/2014/main" val="632999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8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AppSettings</a:t>
                      </a:r>
                      <a:endParaRPr lang="nl-BE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Secret {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get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 }</a:t>
                      </a: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70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3103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692C38-825F-4AB8-9350-3BD130F471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 err="1"/>
              <a:t>Extend</a:t>
            </a:r>
            <a:r>
              <a:rPr lang="nl-BE" dirty="0"/>
              <a:t> </a:t>
            </a:r>
            <a:r>
              <a:rPr lang="nl-BE" dirty="0" err="1"/>
              <a:t>ConfigureServices</a:t>
            </a:r>
            <a:br>
              <a:rPr lang="nl-BE" dirty="0"/>
            </a:br>
            <a:endParaRPr lang="nl-BE" dirty="0"/>
          </a:p>
          <a:p>
            <a:r>
              <a:rPr lang="nl-BE" dirty="0" err="1"/>
              <a:t>Add</a:t>
            </a:r>
            <a:r>
              <a:rPr lang="nl-BE" dirty="0"/>
              <a:t> </a:t>
            </a:r>
            <a:r>
              <a:rPr lang="nl-BE" b="1" dirty="0" err="1">
                <a:solidFill>
                  <a:schemeClr val="tx1"/>
                </a:solidFill>
                <a:highlight>
                  <a:srgbClr val="FFFF00"/>
                </a:highlight>
              </a:rPr>
              <a:t>after</a:t>
            </a:r>
            <a:r>
              <a:rPr lang="nl-BE" dirty="0"/>
              <a:t> </a:t>
            </a:r>
            <a:r>
              <a:rPr lang="nl-BE" dirty="0" err="1"/>
              <a:t>AddControllers</a:t>
            </a:r>
            <a:r>
              <a:rPr lang="nl-BE" dirty="0"/>
              <a:t>()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AddSwaggerGen</a:t>
            </a:r>
            <a:r>
              <a:rPr lang="nl-BE" dirty="0"/>
              <a:t>()</a:t>
            </a:r>
          </a:p>
          <a:p>
            <a:endParaRPr lang="nl-BE" dirty="0">
              <a:highlight>
                <a:srgbClr val="FFFF00"/>
              </a:highlight>
            </a:endParaRPr>
          </a:p>
          <a:p>
            <a:endParaRPr lang="nl-BE" dirty="0">
              <a:highlight>
                <a:srgbClr val="FFFF00"/>
              </a:highlight>
            </a:endParaRPr>
          </a:p>
          <a:p>
            <a:endParaRPr lang="nl-BE" dirty="0">
              <a:highlight>
                <a:srgbClr val="FFFF00"/>
              </a:highlight>
            </a:endParaRPr>
          </a:p>
          <a:p>
            <a:br>
              <a:rPr lang="nl-BE" dirty="0"/>
            </a:br>
            <a:r>
              <a:rPr lang="nl-BE" dirty="0"/>
              <a:t>Later, we can inject the AppSettings class in our UserService so we can access our </a:t>
            </a:r>
            <a:r>
              <a:rPr lang="nl-BE" dirty="0" err="1"/>
              <a:t>secret</a:t>
            </a:r>
            <a:r>
              <a:rPr lang="nl-BE" dirty="0"/>
              <a:t> </a:t>
            </a:r>
            <a:r>
              <a:rPr lang="nl-BE" dirty="0" err="1"/>
              <a:t>there</a:t>
            </a:r>
            <a:r>
              <a:rPr lang="nl-BE" dirty="0"/>
              <a:t> (= DI)</a:t>
            </a:r>
          </a:p>
          <a:p>
            <a:endParaRPr lang="nl-BE" dirty="0">
              <a:highlight>
                <a:srgbClr val="FFFF00"/>
              </a:highlight>
            </a:endParaRPr>
          </a:p>
          <a:p>
            <a:endParaRPr lang="nl-BE" dirty="0">
              <a:highlight>
                <a:srgbClr val="FFFF00"/>
              </a:highligh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B59B52-5408-495C-B3A4-3BE5ED66A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Startup.cs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3525A-BDB2-41D2-8CB0-BF66FD8E22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14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E644C77-2979-4F60-B630-1B9603EBA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4164041"/>
              </p:ext>
            </p:extLst>
          </p:nvPr>
        </p:nvGraphicFramePr>
        <p:xfrm>
          <a:off x="681218" y="3173447"/>
          <a:ext cx="8424936" cy="792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24936">
                  <a:extLst>
                    <a:ext uri="{9D8B030D-6E8A-4147-A177-3AD203B41FA5}">
                      <a16:colId xmlns:a16="http://schemas.microsoft.com/office/drawing/2014/main" val="1197676677"/>
                    </a:ext>
                  </a:extLst>
                </a:gridCol>
              </a:tblGrid>
              <a:tr h="792088">
                <a:tc>
                  <a:txBody>
                    <a:bodyPr/>
                    <a:lstStyle/>
                    <a:p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appSettingsSection = Configuration.GetSection(</a:t>
                      </a:r>
                      <a:r>
                        <a:rPr lang="nl-BE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"AppSettings"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services.Configure&lt;AppSettings&gt;(appSettingsSection);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521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1526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5C4BEB3-95B7-49D8-AAA8-F5279B5F56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Authentication takes place here</a:t>
            </a:r>
          </a:p>
          <a:p>
            <a:pPr lvl="1"/>
            <a:r>
              <a:rPr lang="nl-BE" dirty="0"/>
              <a:t>Checks if a user with username and password exists</a:t>
            </a:r>
          </a:p>
          <a:p>
            <a:pPr lvl="1"/>
            <a:r>
              <a:rPr lang="nl-BE" dirty="0" err="1"/>
              <a:t>Generates</a:t>
            </a:r>
            <a:r>
              <a:rPr lang="nl-BE" dirty="0"/>
              <a:t> a token</a:t>
            </a:r>
          </a:p>
          <a:p>
            <a:pPr lvl="1"/>
            <a:r>
              <a:rPr lang="nl-BE" dirty="0"/>
              <a:t>Returns </a:t>
            </a:r>
            <a:r>
              <a:rPr lang="nl-BE" dirty="0" err="1"/>
              <a:t>authenticated</a:t>
            </a:r>
            <a:r>
              <a:rPr lang="nl-BE" dirty="0"/>
              <a:t> user and token</a:t>
            </a:r>
          </a:p>
          <a:p>
            <a:endParaRPr lang="nl-BE" dirty="0"/>
          </a:p>
          <a:p>
            <a:r>
              <a:rPr lang="nl-BE" dirty="0" err="1"/>
              <a:t>Add</a:t>
            </a:r>
            <a:r>
              <a:rPr lang="nl-BE" dirty="0"/>
              <a:t> a new folder ‘Services’</a:t>
            </a:r>
          </a:p>
          <a:p>
            <a:pPr lvl="1"/>
            <a:r>
              <a:rPr lang="nl-BE" dirty="0"/>
              <a:t>new interface ‘IUserService’</a:t>
            </a:r>
          </a:p>
          <a:p>
            <a:pPr lvl="1"/>
            <a:r>
              <a:rPr lang="nl-BE" dirty="0"/>
              <a:t>new class ‘UserService’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007111-7D43-493E-96DD-DB87B632B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(I)</a:t>
            </a:r>
            <a:r>
              <a:rPr lang="nl-BE" dirty="0" err="1"/>
              <a:t>UserService</a:t>
            </a:r>
            <a:r>
              <a:rPr lang="nl-BE" dirty="0"/>
              <a:t> </a:t>
            </a:r>
            <a:r>
              <a:rPr lang="nl-BE" sz="1800" dirty="0"/>
              <a:t>(in </a:t>
            </a:r>
            <a:r>
              <a:rPr lang="nl-BE" sz="1800" dirty="0" err="1"/>
              <a:t>Shop.API</a:t>
            </a:r>
            <a:r>
              <a:rPr lang="nl-BE" sz="1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52EBC-037D-4E2A-9B7F-96D6394937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0170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62CD17-D970-4913-87D6-0A6C9D7DA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IUserService</a:t>
            </a:r>
            <a:r>
              <a:rPr lang="nl-BE" dirty="0"/>
              <a:t>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A3542-A78E-4D4D-918B-7AD088453ED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16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7C79355-CD54-422E-8688-3CED3832496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55160490"/>
              </p:ext>
            </p:extLst>
          </p:nvPr>
        </p:nvGraphicFramePr>
        <p:xfrm>
          <a:off x="606458" y="1714532"/>
          <a:ext cx="91440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270277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interface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8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IUserService</a:t>
                      </a:r>
                      <a:endParaRPr lang="nl-BE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 Authenticate(</a:t>
                      </a:r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username, </a:t>
                      </a:r>
                      <a:r>
                        <a:rPr lang="nl-BE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password);</a:t>
                      </a:r>
                    </a:p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17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198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03AC47-2C0B-4DD0-8695-325ACB758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Userservice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FEF76-D043-4ABB-B00E-97019E73A3F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17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C7700C9-0995-4031-AF5F-080A8244583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21060659"/>
              </p:ext>
            </p:extLst>
          </p:nvPr>
        </p:nvGraphicFramePr>
        <p:xfrm>
          <a:off x="527901" y="1595940"/>
          <a:ext cx="9373385" cy="5144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3385">
                  <a:extLst>
                    <a:ext uri="{9D8B030D-6E8A-4147-A177-3AD203B41FA5}">
                      <a16:colId xmlns:a16="http://schemas.microsoft.com/office/drawing/2014/main" val="786339626"/>
                    </a:ext>
                  </a:extLst>
                </a:gridCol>
              </a:tblGrid>
              <a:tr h="5144226">
                <a:tc>
                  <a:txBody>
                    <a:bodyPr/>
                    <a:lstStyle/>
                    <a:p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UserService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IUserService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private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readonly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AppSettings _appSettings;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private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 err="1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readonly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_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UserService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IOptions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AppSettings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appSettings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750" baseline="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{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_appSettings = appSettings.Value;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_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}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 Authenticate(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username,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password)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{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 = _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shopContext.Users.Include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(u =&gt; 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u.Customer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).SingleOrDefault(x =&gt; </a:t>
                      </a:r>
                      <a:r>
                        <a:rPr lang="nl-BE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x.UserName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== username &amp;&amp; x.Password == password);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en-US" sz="7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return null if user not found</a:t>
                      </a:r>
                      <a:endParaRPr lang="en-US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if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(user ==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null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return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null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en-US" sz="7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authentication successful so generate </a:t>
                      </a:r>
                      <a:r>
                        <a:rPr lang="en-US" sz="75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jwt</a:t>
                      </a:r>
                      <a:r>
                        <a:rPr lang="en-US" sz="7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token</a:t>
                      </a:r>
                      <a:endParaRPr lang="en-US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tokenHandler =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JwtSecurityTokenHandler();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key = Encoding.ASCII.GetBytes(_appSettings.Secret);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tokenDescriptor =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SecurityTokenDescriptor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{</a:t>
                      </a: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Subject =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ClaimsIdentity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Claim[]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{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Claim(</a:t>
                      </a:r>
                      <a:r>
                        <a:rPr lang="nl-BE" sz="75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"UserID"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user.UserID.ToString()),</a:t>
                      </a: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Claim(</a:t>
                      </a:r>
                      <a:r>
                        <a:rPr lang="en-US" sz="75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"Email"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user.Customer.Email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),</a:t>
                      </a: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</a:t>
                      </a:r>
                      <a:r>
                        <a:rPr lang="en-US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Claim(</a:t>
                      </a:r>
                      <a:r>
                        <a:rPr lang="en-US" sz="75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"Username"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user.UserName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}),</a:t>
                      </a:r>
                    </a:p>
                    <a:p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Expires = </a:t>
                      </a:r>
                      <a:r>
                        <a:rPr lang="en-US" sz="75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DateTime.UtcNow.AddDays</a:t>
                      </a:r>
                      <a:r>
                        <a:rPr lang="en-US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(7),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SigningCredentials =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SigningCredentials(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SymmetricSecurityKey(key), SecurityAlgorithms.HmacSha256Signature)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};</a:t>
                      </a:r>
                    </a:p>
                    <a:p>
                      <a:r>
                        <a:rPr lang="nb-NO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b-NO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b-NO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token = tokenHandler.CreateToken(tokenDescriptor);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user.Token = tokenHandler.WriteToken(token);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remove password before returning</a:t>
                      </a:r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user.Password =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null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nl-BE" sz="7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7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return</a:t>
                      </a:r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user;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}</a:t>
                      </a:r>
                    </a:p>
                    <a:p>
                      <a:r>
                        <a:rPr lang="nl-BE" sz="7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nl-BE" sz="75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2655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11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158A53-2261-4EDE-8511-57898FBDF9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API Controller that </a:t>
            </a:r>
            <a:r>
              <a:rPr lang="nl-BE" dirty="0" err="1"/>
              <a:t>hosts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POST </a:t>
            </a:r>
            <a:r>
              <a:rPr lang="nl-BE" dirty="0" err="1"/>
              <a:t>method</a:t>
            </a:r>
            <a:r>
              <a:rPr lang="nl-BE" dirty="0"/>
              <a:t> ‘</a:t>
            </a:r>
            <a:r>
              <a:rPr lang="nl-BE" dirty="0" err="1"/>
              <a:t>authenticate</a:t>
            </a:r>
            <a:r>
              <a:rPr lang="nl-BE" dirty="0"/>
              <a:t>’ </a:t>
            </a:r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76451A-D5BD-4A76-BD67-BE5DEEF1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UserController</a:t>
            </a:r>
            <a:r>
              <a:rPr lang="nl-BE" dirty="0"/>
              <a:t>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107CC-A115-4650-8991-2C899FCEE6B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18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481D58B-A9CC-4A4E-ABC1-0A1EDCA89E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773785"/>
              </p:ext>
            </p:extLst>
          </p:nvPr>
        </p:nvGraphicFramePr>
        <p:xfrm>
          <a:off x="477409" y="2606332"/>
          <a:ext cx="7632848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2848">
                  <a:extLst>
                    <a:ext uri="{9D8B030D-6E8A-4147-A177-3AD203B41FA5}">
                      <a16:colId xmlns:a16="http://schemas.microsoft.com/office/drawing/2014/main" val="32023979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[Route(</a:t>
                      </a:r>
                      <a:r>
                        <a:rPr lang="nl-BE" sz="1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"api/[controller]"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)]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nl-BE" sz="1000" dirty="0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UserController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</a:t>
                      </a:r>
                      <a:r>
                        <a:rPr lang="nl-BE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ControllerBase</a:t>
                      </a:r>
                      <a:endParaRPr lang="nl-BE" sz="1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private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IUserService _userService;</a:t>
                      </a:r>
                    </a:p>
                    <a:p>
                      <a:endParaRPr lang="nl-BE" sz="1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UserController(IUserService userService)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{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_userService = userService;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}</a:t>
                      </a:r>
                    </a:p>
                    <a:p>
                      <a:endParaRPr lang="nl-BE" sz="1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[HttpPost(</a:t>
                      </a:r>
                      <a:r>
                        <a:rPr lang="nl-BE" sz="1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"authenticate"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)]</a:t>
                      </a:r>
                    </a:p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IActionResult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Authenticate([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FromBody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]User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userParam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{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 = _userService.Authenticate(</a:t>
                      </a:r>
                      <a:r>
                        <a:rPr lang="nl-BE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userParam.UserName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userParam.Password);</a:t>
                      </a:r>
                    </a:p>
                    <a:p>
                      <a:endParaRPr lang="nl-BE" sz="1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if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(user ==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null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</a:t>
                      </a:r>
                      <a:r>
                        <a:rPr lang="en-US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return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BadRequest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{ message = </a:t>
                      </a:r>
                      <a:r>
                        <a:rPr lang="en-US" sz="10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"Username or password is incorrect"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});</a:t>
                      </a:r>
                    </a:p>
                    <a:p>
                      <a:endParaRPr lang="nl-BE" sz="10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10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return</a:t>
                      </a:r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Ok(user);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}</a:t>
                      </a:r>
                    </a:p>
                    <a:p>
                      <a:r>
                        <a:rPr lang="nl-BE" sz="10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nl-BE" sz="10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0071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473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1351FC-7BE6-41D0-9FA5-B37F047904D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Use version 5.0.12</a:t>
            </a:r>
          </a:p>
          <a:p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96AF450-B6F5-4DEB-ACA6-72FBCCE4C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Install</a:t>
            </a:r>
            <a:r>
              <a:rPr lang="nl-NL" dirty="0"/>
              <a:t> </a:t>
            </a:r>
            <a:r>
              <a:rPr lang="nl-NL" dirty="0" err="1"/>
              <a:t>nuget</a:t>
            </a:r>
            <a:r>
              <a:rPr lang="nl-NL" dirty="0"/>
              <a:t> package</a:t>
            </a:r>
            <a:endParaRPr lang="fr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3A00B35-1AA6-4074-B46C-6B5C442FAC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19</a:t>
            </a:fld>
            <a:endParaRPr lang="nl-BE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1533748-47E8-47C3-B512-1C517B1DCD7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84551" y="2384425"/>
            <a:ext cx="7813675" cy="2089150"/>
          </a:xfrm>
        </p:spPr>
      </p:pic>
    </p:spTree>
    <p:extLst>
      <p:ext uri="{BB962C8B-B14F-4D97-AF65-F5344CB8AC3E}">
        <p14:creationId xmlns:p14="http://schemas.microsoft.com/office/powerpoint/2010/main" val="1062070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authenticated</a:t>
            </a:r>
            <a:r>
              <a:rPr lang="nl-NL" dirty="0"/>
              <a:t> users of our application can make calls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API</a:t>
            </a:r>
          </a:p>
          <a:p>
            <a:endParaRPr lang="nl-NL" dirty="0"/>
          </a:p>
          <a:p>
            <a:r>
              <a:rPr lang="nl-NL" dirty="0"/>
              <a:t>We want to know the user who makes the call so we can prevent the user accessing data from other users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Why security?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21023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C6B780-84DD-4C82-B20C-50158C016D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 err="1">
                <a:highlight>
                  <a:srgbClr val="FFFF00"/>
                </a:highlight>
              </a:rPr>
              <a:t>After</a:t>
            </a:r>
            <a:r>
              <a:rPr lang="nl-BE" dirty="0">
                <a:highlight>
                  <a:srgbClr val="FFFF00"/>
                </a:highlight>
              </a:rPr>
              <a:t> </a:t>
            </a:r>
            <a:r>
              <a:rPr lang="nl-BE" dirty="0" err="1">
                <a:highlight>
                  <a:srgbClr val="FFFF00"/>
                </a:highlight>
              </a:rPr>
              <a:t>appSettingsSection</a:t>
            </a:r>
            <a:endParaRPr lang="nl-BE" dirty="0">
              <a:highlight>
                <a:srgbClr val="FFFF00"/>
              </a:highlight>
            </a:endParaRPr>
          </a:p>
          <a:p>
            <a:endParaRPr lang="nl-BE" dirty="0"/>
          </a:p>
          <a:p>
            <a:pPr marL="0" indent="0"/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0B8891-4EC5-4136-83BE-461383E9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Startup.cs</a:t>
            </a:r>
            <a:r>
              <a:rPr lang="nl-BE" dirty="0"/>
              <a:t>  - </a:t>
            </a:r>
            <a:r>
              <a:rPr lang="nl-BE" dirty="0" err="1"/>
              <a:t>ConfigureServices</a:t>
            </a:r>
            <a:r>
              <a:rPr lang="nl-BE" dirty="0"/>
              <a:t>() 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961F4-A741-48E0-A10E-06BCBA19C6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20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0B1CC6-9048-42FF-ADB9-D8C0D19B0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931190"/>
              </p:ext>
            </p:extLst>
          </p:nvPr>
        </p:nvGraphicFramePr>
        <p:xfrm>
          <a:off x="788062" y="2427363"/>
          <a:ext cx="8172480" cy="3771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2480">
                  <a:extLst>
                    <a:ext uri="{9D8B030D-6E8A-4147-A177-3AD203B41FA5}">
                      <a16:colId xmlns:a16="http://schemas.microsoft.com/office/drawing/2014/main" val="3389363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10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configure jwt authentication</a:t>
                      </a:r>
                      <a:endParaRPr lang="nl-BE" sz="10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b-NO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b-NO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b-NO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appSettings = appSettingsSection.Get&lt;AppSettings&gt;();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key = Encoding.ASCII.GetBytes(appSettings.Secret);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services.AddAuthentication(x =&gt;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{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x.DefaultAuthenticateScheme = JwtBearerDefaults.AuthenticationScheme;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x.DefaultChallengeScheme = JwtBearerDefaults.AuthenticationScheme;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})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.AddJwtBearer(x =&gt;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{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x.RequireHttpsMetadata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x.SaveToken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x.TokenValidationParameters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TokenValidationParameters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{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ValidateIssuerSigningKey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IssuerSigningKey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SymmetricSecurityKey(key),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ValidateIssuer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    ValidateAudience = </a:t>
                      </a:r>
                      <a:r>
                        <a:rPr lang="nl-BE" sz="105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endParaRPr lang="nl-BE" sz="10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    };</a:t>
                      </a: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});</a:t>
                      </a:r>
                    </a:p>
                    <a:p>
                      <a:endParaRPr lang="nl-BE" sz="10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5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configure DI for application services</a:t>
                      </a:r>
                      <a:endParaRPr lang="nl-BE" sz="105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nl-BE" sz="105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services.AddScoped&lt;IUserService, UserService&gt;();</a:t>
                      </a:r>
                      <a:endParaRPr lang="nl-BE" sz="105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67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342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D220E3-1F33-4669-BE12-8E6067A721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nl-BE" dirty="0">
              <a:highlight>
                <a:srgbClr val="FFFF00"/>
              </a:highlight>
            </a:endParaRPr>
          </a:p>
          <a:p>
            <a:r>
              <a:rPr lang="nl-BE" dirty="0"/>
              <a:t>A user must first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authenticated</a:t>
            </a:r>
            <a:r>
              <a:rPr lang="nl-BE" dirty="0"/>
              <a:t> </a:t>
            </a:r>
            <a:r>
              <a:rPr lang="nl-BE" dirty="0" err="1"/>
              <a:t>before</a:t>
            </a:r>
            <a:r>
              <a:rPr lang="nl-BE" dirty="0"/>
              <a:t> </a:t>
            </a:r>
            <a:r>
              <a:rPr lang="nl-BE" dirty="0" err="1"/>
              <a:t>being</a:t>
            </a:r>
            <a:r>
              <a:rPr lang="nl-BE" dirty="0"/>
              <a:t> </a:t>
            </a:r>
            <a:r>
              <a:rPr lang="nl-BE" dirty="0" err="1"/>
              <a:t>authorized</a:t>
            </a:r>
            <a:r>
              <a:rPr lang="nl-BE" dirty="0"/>
              <a:t>.</a:t>
            </a:r>
            <a:br>
              <a:rPr lang="nl-BE" dirty="0"/>
            </a:br>
            <a:endParaRPr lang="nl-BE" dirty="0"/>
          </a:p>
          <a:p>
            <a:pPr lvl="1"/>
            <a:r>
              <a:rPr lang="nl-BE" dirty="0" err="1"/>
              <a:t>Add</a:t>
            </a:r>
            <a:r>
              <a:rPr lang="nl-BE" dirty="0"/>
              <a:t> </a:t>
            </a:r>
            <a:r>
              <a:rPr lang="nl-BE" dirty="0" err="1">
                <a:highlight>
                  <a:srgbClr val="FFFF00"/>
                </a:highlight>
              </a:rPr>
              <a:t>before</a:t>
            </a:r>
            <a:r>
              <a:rPr lang="nl-BE" dirty="0"/>
              <a:t> </a:t>
            </a:r>
            <a:r>
              <a:rPr lang="nl-BE" dirty="0" err="1"/>
              <a:t>app.UseAuthorization</a:t>
            </a:r>
            <a:r>
              <a:rPr lang="nl-BE" dirty="0"/>
              <a:t>()</a:t>
            </a:r>
            <a:br>
              <a:rPr lang="nl-BE" dirty="0"/>
            </a:b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5BA65F-7075-4712-AB48-FF88DDE47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Startup.cs</a:t>
            </a:r>
            <a:r>
              <a:rPr lang="nl-BE" dirty="0"/>
              <a:t> – </a:t>
            </a:r>
            <a:r>
              <a:rPr lang="nl-BE" dirty="0" err="1"/>
              <a:t>Configure</a:t>
            </a:r>
            <a:r>
              <a:rPr lang="nl-BE" dirty="0"/>
              <a:t>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3D0FC-6247-453B-8528-7FCA0B5D122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21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B4B4CC6-3805-4D19-ADF5-27534E5DF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328029"/>
              </p:ext>
            </p:extLst>
          </p:nvPr>
        </p:nvGraphicFramePr>
        <p:xfrm>
          <a:off x="1013673" y="3708397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181723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app.UseAuthentication();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689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6420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3DBDC3-9C62-4898-8EBB-F8F7FE579C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 err="1"/>
              <a:t>Add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[</a:t>
            </a:r>
            <a:r>
              <a:rPr lang="nl-BE" dirty="0" err="1"/>
              <a:t>Authorize</a:t>
            </a:r>
            <a:r>
              <a:rPr lang="nl-BE" dirty="0"/>
              <a:t>] </a:t>
            </a:r>
            <a:r>
              <a:rPr lang="nl-BE" dirty="0" err="1"/>
              <a:t>attribute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oblige</a:t>
            </a:r>
            <a:r>
              <a:rPr lang="nl-BE" dirty="0"/>
              <a:t> </a:t>
            </a:r>
            <a:r>
              <a:rPr lang="nl-BE" dirty="0" err="1"/>
              <a:t>authentication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authorization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controller or method(s) </a:t>
            </a:r>
            <a:br>
              <a:rPr lang="nl-BE" dirty="0"/>
            </a:br>
            <a:r>
              <a:rPr lang="nl-BE" dirty="0"/>
              <a:t>=&gt; </a:t>
            </a:r>
            <a:r>
              <a:rPr lang="nl-BE" dirty="0" err="1"/>
              <a:t>same</a:t>
            </a:r>
            <a:r>
              <a:rPr lang="nl-BE" dirty="0"/>
              <a:t> as in ASP.NET MVC</a:t>
            </a:r>
          </a:p>
          <a:p>
            <a:endParaRPr lang="nl-BE" dirty="0"/>
          </a:p>
          <a:p>
            <a:r>
              <a:rPr lang="nl-BE" dirty="0" err="1"/>
              <a:t>Authorize</a:t>
            </a:r>
            <a:r>
              <a:rPr lang="nl-BE" dirty="0"/>
              <a:t> </a:t>
            </a:r>
            <a:r>
              <a:rPr lang="nl-BE" dirty="0" err="1"/>
              <a:t>GetProducts</a:t>
            </a:r>
            <a:r>
              <a:rPr lang="nl-BE" dirty="0"/>
              <a:t>() method</a:t>
            </a:r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156156-A103-4448-B3FC-AA50C3041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ProductScontroller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AB848-5715-4C5A-B68F-3B0DBDE4CDC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22</a:t>
            </a:fld>
            <a:endParaRPr lang="nl-BE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324262-FE6F-0859-556E-449C462255AD}"/>
              </a:ext>
            </a:extLst>
          </p:cNvPr>
          <p:cNvGrpSpPr/>
          <p:nvPr/>
        </p:nvGrpSpPr>
        <p:grpSpPr>
          <a:xfrm>
            <a:off x="661237" y="3893817"/>
            <a:ext cx="6985623" cy="2232248"/>
            <a:chOff x="649662" y="3573052"/>
            <a:chExt cx="6985623" cy="2232248"/>
          </a:xfrm>
        </p:grpSpPr>
        <p:pic>
          <p:nvPicPr>
            <p:cNvPr id="7" name="Afbeelding 6">
              <a:extLst>
                <a:ext uri="{FF2B5EF4-FFF2-40B4-BE49-F238E27FC236}">
                  <a16:creationId xmlns:a16="http://schemas.microsoft.com/office/drawing/2014/main" id="{6AD5F27A-0015-4759-B4E1-36BE7266A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62" y="3573052"/>
              <a:ext cx="6985623" cy="223224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AB8BF7A-A5F3-0FD3-5D2D-B7C7B355A681}"/>
                </a:ext>
              </a:extLst>
            </p:cNvPr>
            <p:cNvSpPr/>
            <p:nvPr/>
          </p:nvSpPr>
          <p:spPr>
            <a:xfrm>
              <a:off x="762000" y="3893817"/>
              <a:ext cx="1137138" cy="244429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9265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94F24-ABF5-2E44-3646-51FA2F3FF0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Error 401!  The request fails because the token was not set in the request header.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9C53B0F-CD3B-40DE-A31A-A0603402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get </a:t>
            </a:r>
            <a:r>
              <a:rPr lang="nl-NL" dirty="0" err="1"/>
              <a:t>products</a:t>
            </a:r>
            <a:endParaRPr lang="fr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A85CCC6-DEC5-4DA2-807A-CB4A977C3B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23</a:t>
            </a:fld>
            <a:endParaRPr lang="nl-BE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11D348AB-74D7-4230-9196-250749CD362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775503" y="2816803"/>
            <a:ext cx="5472113" cy="3951288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E25F8B5-8C4A-128C-F6D6-F3236B7EF66E}"/>
              </a:ext>
            </a:extLst>
          </p:cNvPr>
          <p:cNvSpPr/>
          <p:nvPr/>
        </p:nvSpPr>
        <p:spPr>
          <a:xfrm>
            <a:off x="1805651" y="6230888"/>
            <a:ext cx="2037144" cy="26145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31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41B6047-E279-4637-B140-3924669E28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Extend swagger so we can set the JWT token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request</a:t>
            </a:r>
            <a:r>
              <a:rPr lang="nl-BE" dirty="0"/>
              <a:t> header</a:t>
            </a:r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CC3453-5A69-4612-A112-6C475C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Swagger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56230-3784-4714-8255-FD24CADC7A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24</a:t>
            </a:fld>
            <a:endParaRPr lang="nl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164B91-FF8B-E718-BF01-F3F136EADF49}"/>
              </a:ext>
            </a:extLst>
          </p:cNvPr>
          <p:cNvSpPr txBox="1"/>
          <p:nvPr/>
        </p:nvSpPr>
        <p:spPr>
          <a:xfrm>
            <a:off x="738552" y="2411656"/>
            <a:ext cx="10527323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services.AddSwaggerGen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c =&gt;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c.AddSecurityDefinition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"Bearer"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OpenApiSecurityScheme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Name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"Authorization"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Type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SecuritySchemeType.ApiKey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Scheme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"Bearer"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BearerFormat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"JWT"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In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ParameterLocation.Header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Description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"JWT Authorization header using the Bearer scheme. \r\n\r\n Enter 'Bearer' [space] and then your token in the text input below.\r\n\r\</a:t>
            </a:r>
            <a:r>
              <a:rPr lang="en-US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nExample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: \"Bearer 12345abcdef\""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});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c.AddSecurityRequirement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OpenApiSecurityRequirement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OpenApiSecurityScheme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{Reference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OpenApiReference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{Type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ReferenceType.SecurityScheme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Id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"Bearer"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} },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[] {}}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c.SwaggerDoc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"v1"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OpenApiInfo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{ Title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Shop.API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Version = </a:t>
            </a:r>
            <a:r>
              <a:rPr lang="en-US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"v1"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});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});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855793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9F4FDA-3D4F-7C00-4250-103D0184BC7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First run User/Authenticate to receive a token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22296C5-38A6-4237-A2A0-970D0D28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Login </a:t>
            </a:r>
            <a:r>
              <a:rPr lang="nl-NL" dirty="0" err="1"/>
              <a:t>to</a:t>
            </a:r>
            <a:r>
              <a:rPr lang="nl-NL" dirty="0"/>
              <a:t> get token</a:t>
            </a:r>
            <a:endParaRPr lang="fr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7FAEC0B-ED21-4BD9-B853-891489BB3FF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25</a:t>
            </a:fld>
            <a:endParaRPr lang="nl-BE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5B83E745-AA6E-4125-96D0-F8AF19E008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39999" y="2376897"/>
            <a:ext cx="3962400" cy="3609975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53D90AF8-DCE7-4ECF-B680-CC60E3B38F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835"/>
          <a:stretch/>
        </p:blipFill>
        <p:spPr>
          <a:xfrm>
            <a:off x="5190912" y="3429000"/>
            <a:ext cx="6312574" cy="219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40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0D41DF-B7C2-481C-9C81-A900487FB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Authorize</a:t>
            </a:r>
            <a:r>
              <a:rPr lang="nl-BE" dirty="0"/>
              <a:t> in swagger </a:t>
            </a:r>
            <a:r>
              <a:rPr lang="nl-BE" dirty="0" err="1"/>
              <a:t>to</a:t>
            </a:r>
            <a:r>
              <a:rPr lang="nl-BE" dirty="0"/>
              <a:t> pass token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C8C10-4CA7-4FC2-9E3D-661E9225C8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26</a:t>
            </a:fld>
            <a:endParaRPr lang="nl-B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2350C1-7980-4902-990B-19288A8719D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251006" y="1643875"/>
            <a:ext cx="2314575" cy="9334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163706-C6C8-4570-82A2-95C7CDBD8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304" y="2715677"/>
            <a:ext cx="5292080" cy="26915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77559B-99FD-40FD-9E63-19D19D3487F5}"/>
              </a:ext>
            </a:extLst>
          </p:cNvPr>
          <p:cNvSpPr txBox="1"/>
          <p:nvPr/>
        </p:nvSpPr>
        <p:spPr>
          <a:xfrm>
            <a:off x="3044282" y="5683905"/>
            <a:ext cx="5008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The value should be ‘Bearer ‘ + the JWT token!</a:t>
            </a:r>
          </a:p>
          <a:p>
            <a:endParaRPr lang="nl-BE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C4F846-D74B-488D-8F9D-11E5A00D788C}"/>
              </a:ext>
            </a:extLst>
          </p:cNvPr>
          <p:cNvCxnSpPr/>
          <p:nvPr/>
        </p:nvCxnSpPr>
        <p:spPr>
          <a:xfrm>
            <a:off x="3408294" y="4731679"/>
            <a:ext cx="288032" cy="93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720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D9B5BD-D14A-52A6-D33F-8B90FE5477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Run Get Products</a:t>
            </a:r>
          </a:p>
          <a:p>
            <a:endParaRPr lang="en-US" dirty="0"/>
          </a:p>
          <a:p>
            <a:r>
              <a:rPr lang="en-US" dirty="0"/>
              <a:t>Token is passed to the request</a:t>
            </a:r>
          </a:p>
          <a:p>
            <a:endParaRPr lang="en-US" dirty="0"/>
          </a:p>
          <a:p>
            <a:r>
              <a:rPr lang="en-US" dirty="0"/>
              <a:t>Request succeeds!</a:t>
            </a:r>
          </a:p>
          <a:p>
            <a:endParaRPr lang="en-US" dirty="0"/>
          </a:p>
          <a:p>
            <a:pPr lvl="1"/>
            <a:r>
              <a:rPr lang="en-US" dirty="0"/>
              <a:t>3 products are returned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8F0F5A-5AA1-4BA7-8ECF-D23951387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Try</a:t>
            </a:r>
            <a:r>
              <a:rPr lang="nl-BE" dirty="0"/>
              <a:t> </a:t>
            </a:r>
            <a:r>
              <a:rPr lang="nl-BE" dirty="0" err="1"/>
              <a:t>again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68D93-CD53-4A2B-B035-8AB1B96F511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27</a:t>
            </a:fld>
            <a:endParaRPr lang="nl-BE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86D478A2-E7B6-49F2-87CD-C33EB8AE831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095999" y="1710075"/>
            <a:ext cx="5748337" cy="4733925"/>
          </a:xfrm>
        </p:spPr>
      </p:pic>
    </p:spTree>
    <p:extLst>
      <p:ext uri="{BB962C8B-B14F-4D97-AF65-F5344CB8AC3E}">
        <p14:creationId xmlns:p14="http://schemas.microsoft.com/office/powerpoint/2010/main" val="8693991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4D50F94-61EC-4A4B-B9B7-E9C9375401D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We added some claims to our token (UserService)</a:t>
            </a:r>
          </a:p>
          <a:p>
            <a:pPr lvl="1"/>
            <a:r>
              <a:rPr lang="nl-BE" dirty="0"/>
              <a:t>UserID</a:t>
            </a:r>
          </a:p>
          <a:p>
            <a:pPr lvl="1"/>
            <a:r>
              <a:rPr lang="nl-BE" dirty="0"/>
              <a:t>Email</a:t>
            </a:r>
          </a:p>
          <a:p>
            <a:pPr lvl="1"/>
            <a:r>
              <a:rPr lang="nl-BE" dirty="0"/>
              <a:t>Username</a:t>
            </a:r>
          </a:p>
          <a:p>
            <a:br>
              <a:rPr lang="nl-BE" dirty="0"/>
            </a:br>
            <a:r>
              <a:rPr lang="nl-BE" dirty="0"/>
              <a:t>Access them like this</a:t>
            </a:r>
          </a:p>
          <a:p>
            <a:endParaRPr lang="nl-BE" dirty="0"/>
          </a:p>
          <a:p>
            <a:pPr lvl="1"/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8B709-92BC-4444-9971-7D697115D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the claims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61317-D814-49F5-B494-BF7685EF9E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28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9875E10-18EC-4201-AEBE-AF3AD0224F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316239"/>
              </p:ext>
            </p:extLst>
          </p:nvPr>
        </p:nvGraphicFramePr>
        <p:xfrm>
          <a:off x="677150" y="4443566"/>
          <a:ext cx="828092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0920">
                  <a:extLst>
                    <a:ext uri="{9D8B030D-6E8A-4147-A177-3AD203B41FA5}">
                      <a16:colId xmlns:a16="http://schemas.microsoft.com/office/drawing/2014/main" val="1200026994"/>
                    </a:ext>
                  </a:extLst>
                </a:gridCol>
              </a:tblGrid>
              <a:tr h="1080120">
                <a:tc>
                  <a:txBody>
                    <a:bodyPr/>
                    <a:lstStyle/>
                    <a:p>
                      <a:r>
                        <a:rPr lang="nl-BE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[Authorize]</a:t>
                      </a:r>
                    </a:p>
                    <a:p>
                      <a:r>
                        <a:rPr lang="nl-BE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[HttpGet]</a:t>
                      </a:r>
                    </a:p>
                    <a:p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async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Task&lt;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ActionResult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IEnumerable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&lt;Product&gt;&gt;&gt;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GetProducts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nl-BE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{</a:t>
                      </a:r>
                    </a:p>
                    <a:p>
                      <a:r>
                        <a:rPr lang="nl-BE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nl-BE" sz="1200" dirty="0">
                          <a:solidFill>
                            <a:srgbClr val="0000FF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var</a:t>
                      </a:r>
                      <a:r>
                        <a:rPr lang="nl-BE" sz="12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 userID = User.Claims.FirstOrDefault(c =&gt; c.Type == </a:t>
                      </a:r>
                      <a:r>
                        <a:rPr lang="nl-BE" sz="1200" dirty="0">
                          <a:solidFill>
                            <a:srgbClr val="A31515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nl-BE" sz="1200" dirty="0" err="1">
                          <a:solidFill>
                            <a:srgbClr val="A31515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UserId</a:t>
                      </a:r>
                      <a:r>
                        <a:rPr lang="nl-BE" sz="1200" dirty="0">
                          <a:solidFill>
                            <a:srgbClr val="A31515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nl-BE" sz="1200" dirty="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onsolas" panose="020B0609020204030204" pitchFamily="49" charset="0"/>
                        </a:rPr>
                        <a:t>).Value;</a:t>
                      </a:r>
                    </a:p>
                    <a:p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return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await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_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context.Products.ToListAsync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nl-BE" sz="12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}</a:t>
                      </a:r>
                      <a:endParaRPr lang="nl-BE" sz="12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897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1509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49E7FC-2631-33AF-DC6A-13C712EF7F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Set a break in order to check the information in the token.</a:t>
            </a:r>
          </a:p>
          <a:p>
            <a:endParaRPr lang="en-US" dirty="0"/>
          </a:p>
          <a:p>
            <a:r>
              <a:rPr lang="en-US" dirty="0"/>
              <a:t>Start the </a:t>
            </a:r>
            <a:r>
              <a:rPr lang="en-US" dirty="0" err="1"/>
              <a:t>api</a:t>
            </a:r>
            <a:r>
              <a:rPr lang="en-US" dirty="0"/>
              <a:t> with debugging (F5)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3E11E18-8BCC-4C91-909E-24ECD283A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Getting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claims</a:t>
            </a:r>
            <a:endParaRPr lang="fr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089C995-3D8D-45A8-BC2A-FFBD12FED04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29</a:t>
            </a:fld>
            <a:endParaRPr lang="nl-BE" dirty="0"/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7A0A4C39-EC6F-4F1B-90CE-C4B0AB1952F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78734" y="3429000"/>
            <a:ext cx="9144000" cy="2012950"/>
          </a:xfrm>
        </p:spPr>
      </p:pic>
    </p:spTree>
    <p:extLst>
      <p:ext uri="{BB962C8B-B14F-4D97-AF65-F5344CB8AC3E}">
        <p14:creationId xmlns:p14="http://schemas.microsoft.com/office/powerpoint/2010/main" val="91320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67FC2ED-AA8B-20A8-D135-C8DE75A8DF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Bearer authentication </a:t>
            </a:r>
            <a:r>
              <a:rPr lang="en-US" dirty="0"/>
              <a:t>which is also called </a:t>
            </a:r>
            <a:r>
              <a:rPr lang="en-US" b="1" dirty="0"/>
              <a:t>token authentication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is an HTTP authentication scheme that involves security tokens called bearer tokens. The name “Bearer authentication” can be understood as “give access to the bearer of this token.” </a:t>
            </a:r>
          </a:p>
          <a:p>
            <a:endParaRPr lang="en-US" dirty="0"/>
          </a:p>
          <a:p>
            <a:r>
              <a:rPr lang="en-US" dirty="0"/>
              <a:t>The bearer token is a cryptic string, usually generated by the server in response to a login request. The client must send this token in the Authorization header when making requests to protected resources:</a:t>
            </a:r>
            <a:br>
              <a:rPr lang="en-US" dirty="0"/>
            </a:br>
            <a:r>
              <a:rPr lang="en-US" dirty="0"/>
              <a:t>Authorization: Bearer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E806A6-B939-5D06-3394-0F5506E49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type of security?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A527BF-C158-0107-ADB9-E0F6857C13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62A60-67A2-AE54-C059-E7DF9096F38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3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2946755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67936780-7106-6E8C-7C3E-398A6EB096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lvl="1"/>
            <a:r>
              <a:rPr lang="nl-NL" dirty="0" err="1"/>
              <a:t>Add</a:t>
            </a:r>
            <a:r>
              <a:rPr lang="nl-NL" dirty="0"/>
              <a:t> security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/>
              <a:t> ‘</a:t>
            </a:r>
            <a:r>
              <a:rPr lang="nl-NL" dirty="0" err="1"/>
              <a:t>MyShop</a:t>
            </a:r>
            <a:r>
              <a:rPr lang="nl-NL" dirty="0"/>
              <a:t>’ API</a:t>
            </a:r>
            <a:endParaRPr lang="fr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6FB31C4-99A5-EB9D-FBA3-EE43C9109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Exercise</a:t>
            </a:r>
            <a:endParaRPr lang="fr-BE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D8459F8-C736-D256-0927-CB7AA06C4F8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4FEFAC4-0AE9-11D2-E9E8-5F898A3597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30</a:t>
            </a:fld>
            <a:endParaRPr lang="nl-BE" sz="1200"/>
          </a:p>
        </p:txBody>
      </p:sp>
    </p:spTree>
    <p:extLst>
      <p:ext uri="{BB962C8B-B14F-4D97-AF65-F5344CB8AC3E}">
        <p14:creationId xmlns:p14="http://schemas.microsoft.com/office/powerpoint/2010/main" val="2301317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AEA33E-55EE-42BA-B2D4-670AC560F3E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BE" dirty="0"/>
              <a:t>JWT =&gt; JSON Web Token</a:t>
            </a:r>
          </a:p>
          <a:p>
            <a:endParaRPr lang="nl-BE" dirty="0"/>
          </a:p>
          <a:p>
            <a:pPr lvl="1"/>
            <a:r>
              <a:rPr lang="nl-BE" dirty="0"/>
              <a:t>JSON based access token</a:t>
            </a:r>
            <a:br>
              <a:rPr lang="nl-BE" dirty="0"/>
            </a:br>
            <a:r>
              <a:rPr lang="en-US" dirty="0"/>
              <a:t> </a:t>
            </a:r>
            <a:endParaRPr lang="nl-BE" dirty="0"/>
          </a:p>
          <a:p>
            <a:pPr lvl="1"/>
            <a:r>
              <a:rPr lang="nl-BE" dirty="0" err="1"/>
              <a:t>Consists</a:t>
            </a:r>
            <a:r>
              <a:rPr lang="nl-BE" dirty="0"/>
              <a:t> of 3 </a:t>
            </a:r>
            <a:r>
              <a:rPr lang="nl-BE" dirty="0" err="1"/>
              <a:t>parts</a:t>
            </a:r>
            <a:r>
              <a:rPr lang="nl-BE" dirty="0"/>
              <a:t>: </a:t>
            </a:r>
            <a:r>
              <a:rPr lang="en-US" b="0" i="0" dirty="0" err="1">
                <a:solidFill>
                  <a:srgbClr val="C7254E"/>
                </a:solidFill>
                <a:effectLst/>
                <a:latin typeface="Roboto Mono"/>
              </a:rPr>
              <a:t>xxxxx.yyyyy.zzzzz</a:t>
            </a:r>
            <a:endParaRPr lang="nl-BE" dirty="0"/>
          </a:p>
          <a:p>
            <a:pPr lvl="2"/>
            <a:r>
              <a:rPr lang="nl-BE" dirty="0"/>
              <a:t>Header (</a:t>
            </a:r>
            <a:r>
              <a:rPr lang="nl-BE" dirty="0" err="1"/>
              <a:t>signing</a:t>
            </a:r>
            <a:r>
              <a:rPr lang="nl-BE" dirty="0"/>
              <a:t> </a:t>
            </a:r>
            <a:r>
              <a:rPr lang="nl-BE" dirty="0" err="1"/>
              <a:t>algorythm</a:t>
            </a:r>
            <a:r>
              <a:rPr lang="nl-BE" dirty="0"/>
              <a:t> + type of </a:t>
            </a:r>
            <a:r>
              <a:rPr lang="nl-BE" dirty="0" err="1"/>
              <a:t>token:JWT</a:t>
            </a:r>
            <a:r>
              <a:rPr lang="nl-BE" dirty="0"/>
              <a:t>)</a:t>
            </a:r>
          </a:p>
          <a:p>
            <a:pPr lvl="2"/>
            <a:r>
              <a:rPr lang="nl-BE" dirty="0" err="1"/>
              <a:t>Payload</a:t>
            </a:r>
            <a:r>
              <a:rPr lang="nl-BE" dirty="0"/>
              <a:t> (claims: </a:t>
            </a:r>
            <a:r>
              <a:rPr lang="nl-BE" dirty="0" err="1"/>
              <a:t>userID</a:t>
            </a:r>
            <a:r>
              <a:rPr lang="nl-BE" dirty="0"/>
              <a:t>, username, </a:t>
            </a:r>
            <a:r>
              <a:rPr lang="nl-BE" dirty="0" err="1"/>
              <a:t>roles</a:t>
            </a:r>
            <a:r>
              <a:rPr lang="nl-BE" dirty="0"/>
              <a:t>, </a:t>
            </a:r>
            <a:r>
              <a:rPr lang="nl-BE" dirty="0" err="1"/>
              <a:t>permissions</a:t>
            </a:r>
            <a:r>
              <a:rPr lang="nl-BE" dirty="0"/>
              <a:t>, …)</a:t>
            </a:r>
          </a:p>
          <a:p>
            <a:pPr lvl="2"/>
            <a:r>
              <a:rPr lang="nl-BE" dirty="0" err="1"/>
              <a:t>Signature</a:t>
            </a:r>
            <a:r>
              <a:rPr lang="nl-BE" dirty="0"/>
              <a:t> </a:t>
            </a:r>
            <a:r>
              <a:rPr lang="nl-BE" dirty="0" err="1"/>
              <a:t>calculation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secret</a:t>
            </a:r>
            <a:r>
              <a:rPr lang="nl-BE" dirty="0"/>
              <a:t>, header &amp; </a:t>
            </a:r>
            <a:r>
              <a:rPr lang="nl-BE" dirty="0" err="1"/>
              <a:t>payload</a:t>
            </a:r>
            <a:endParaRPr lang="nl-BE" dirty="0"/>
          </a:p>
          <a:p>
            <a:pPr lvl="1"/>
            <a:endParaRPr lang="nl-BE" dirty="0">
              <a:hlinkClick r:id="rId3"/>
            </a:endParaRPr>
          </a:p>
          <a:p>
            <a:pPr lvl="1"/>
            <a:endParaRPr lang="nl-BE" dirty="0">
              <a:hlinkClick r:id="rId3"/>
            </a:endParaRPr>
          </a:p>
          <a:p>
            <a:pPr lvl="1"/>
            <a:r>
              <a:rPr lang="nl-BE" dirty="0">
                <a:hlinkClick r:id="rId3"/>
              </a:rPr>
              <a:t>https://jwt.io/</a:t>
            </a:r>
            <a:endParaRPr lang="nl-BE" dirty="0"/>
          </a:p>
          <a:p>
            <a:pPr lvl="1"/>
            <a:r>
              <a:rPr lang="nl-BE" dirty="0">
                <a:hlinkClick r:id="rId4"/>
              </a:rPr>
              <a:t>https://en.wikipedia.org/wiki/JSON_Web_Token</a:t>
            </a:r>
            <a:endParaRPr lang="nl-BE" dirty="0"/>
          </a:p>
          <a:p>
            <a:pPr lvl="1"/>
            <a:r>
              <a:rPr lang="nl-BE" dirty="0">
                <a:hlinkClick r:id="rId5"/>
              </a:rPr>
              <a:t>https://dzone.com/articles/jwt-token-lightweight-token-based-authentication</a:t>
            </a:r>
            <a:endParaRPr lang="nl-BE" dirty="0"/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9F62A9-0BEA-48C6-B930-23C49263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type of security?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13DA4-F3E2-4099-A9D0-193F5208555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4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86659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7BB57-B791-43AB-A6F9-6411110CB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Security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72130-3249-4C09-9973-34CE3986B09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5</a:t>
            </a:fld>
            <a:endParaRPr lang="nl-BE" dirty="0"/>
          </a:p>
        </p:txBody>
      </p:sp>
      <p:pic>
        <p:nvPicPr>
          <p:cNvPr id="23" name="Content Placeholder 5" descr="User">
            <a:extLst>
              <a:ext uri="{FF2B5EF4-FFF2-40B4-BE49-F238E27FC236}">
                <a16:creationId xmlns:a16="http://schemas.microsoft.com/office/drawing/2014/main" id="{2B63FEEB-7055-4C13-B6A9-7E5CA56B2C3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4506" y="3206559"/>
            <a:ext cx="914400" cy="914400"/>
          </a:xfr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A67A540-7B05-4371-940B-B9597C14EB29}"/>
              </a:ext>
            </a:extLst>
          </p:cNvPr>
          <p:cNvSpPr txBox="1"/>
          <p:nvPr/>
        </p:nvSpPr>
        <p:spPr>
          <a:xfrm>
            <a:off x="5877847" y="2229814"/>
            <a:ext cx="468995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/api/user/authenticate </a:t>
            </a:r>
            <a:r>
              <a:rPr lang="nl-BE" dirty="0">
                <a:solidFill>
                  <a:srgbClr val="FF0000"/>
                </a:solidFill>
              </a:rPr>
              <a:t>(not secured)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r>
              <a:rPr lang="nl-BE" dirty="0"/>
              <a:t>/</a:t>
            </a:r>
            <a:r>
              <a:rPr lang="nl-BE" dirty="0" err="1"/>
              <a:t>api</a:t>
            </a:r>
            <a:r>
              <a:rPr lang="nl-BE" dirty="0"/>
              <a:t>/</a:t>
            </a:r>
            <a:r>
              <a:rPr lang="nl-BE" dirty="0" err="1"/>
              <a:t>products</a:t>
            </a:r>
            <a:r>
              <a:rPr lang="nl-BE" dirty="0"/>
              <a:t> </a:t>
            </a:r>
            <a:r>
              <a:rPr lang="nl-BE" dirty="0">
                <a:solidFill>
                  <a:srgbClr val="00B050"/>
                </a:solidFill>
              </a:rPr>
              <a:t>(secured)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6EAB5-AF86-4F07-B562-D92A8B5B5BFB}"/>
              </a:ext>
            </a:extLst>
          </p:cNvPr>
          <p:cNvSpPr txBox="1"/>
          <p:nvPr/>
        </p:nvSpPr>
        <p:spPr>
          <a:xfrm rot="21058215">
            <a:off x="1917774" y="1906649"/>
            <a:ext cx="2938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/>
              <a:t>HTTP POST</a:t>
            </a:r>
          </a:p>
          <a:p>
            <a:r>
              <a:rPr lang="nl-BE" dirty="0"/>
              <a:t>Body: username/password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C149E9D5-7023-4CF4-8DD5-61693793D035}"/>
              </a:ext>
            </a:extLst>
          </p:cNvPr>
          <p:cNvSpPr/>
          <p:nvPr/>
        </p:nvSpPr>
        <p:spPr>
          <a:xfrm rot="10215140">
            <a:off x="2246365" y="3082451"/>
            <a:ext cx="25922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04BC83C-97EA-4C59-BB10-8D2A9B40E368}"/>
              </a:ext>
            </a:extLst>
          </p:cNvPr>
          <p:cNvSpPr/>
          <p:nvPr/>
        </p:nvSpPr>
        <p:spPr>
          <a:xfrm rot="1404291">
            <a:off x="2176018" y="4785494"/>
            <a:ext cx="2962697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91EF34-C5EB-4575-884B-66753D5F6C42}"/>
              </a:ext>
            </a:extLst>
          </p:cNvPr>
          <p:cNvSpPr txBox="1"/>
          <p:nvPr/>
        </p:nvSpPr>
        <p:spPr>
          <a:xfrm rot="1362977">
            <a:off x="2273322" y="5266834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List of </a:t>
            </a:r>
            <a:r>
              <a:rPr lang="nl-BE" dirty="0" err="1"/>
              <a:t>products</a:t>
            </a:r>
            <a:endParaRPr lang="nl-BE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B2C759F7-F30E-4DD0-BF0E-CA1C9C391001}"/>
              </a:ext>
            </a:extLst>
          </p:cNvPr>
          <p:cNvSpPr/>
          <p:nvPr/>
        </p:nvSpPr>
        <p:spPr>
          <a:xfrm rot="12223068">
            <a:off x="2016528" y="5086766"/>
            <a:ext cx="2962697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89B664-C4BF-4C11-BDE2-41751E85F5B6}"/>
              </a:ext>
            </a:extLst>
          </p:cNvPr>
          <p:cNvSpPr txBox="1"/>
          <p:nvPr/>
        </p:nvSpPr>
        <p:spPr>
          <a:xfrm rot="20976084">
            <a:off x="2954737" y="3036805"/>
            <a:ext cx="1351652" cy="369332"/>
          </a:xfrm>
          <a:prstGeom prst="rect">
            <a:avLst/>
          </a:prstGeom>
          <a:solidFill>
            <a:srgbClr val="EC4B2F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JWT Token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12EB5E-B9F8-41CE-B61B-65735FA27BA3}"/>
              </a:ext>
            </a:extLst>
          </p:cNvPr>
          <p:cNvSpPr txBox="1"/>
          <p:nvPr/>
        </p:nvSpPr>
        <p:spPr>
          <a:xfrm rot="1337046">
            <a:off x="3001211" y="4745233"/>
            <a:ext cx="1351652" cy="369332"/>
          </a:xfrm>
          <a:prstGeom prst="rect">
            <a:avLst/>
          </a:prstGeom>
          <a:solidFill>
            <a:srgbClr val="EC4B2F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JWT Token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8CB437F-C2CB-27C5-4728-0A1DFD8C3C9B}"/>
              </a:ext>
            </a:extLst>
          </p:cNvPr>
          <p:cNvSpPr/>
          <p:nvPr/>
        </p:nvSpPr>
        <p:spPr>
          <a:xfrm rot="21001495">
            <a:off x="2201732" y="2765616"/>
            <a:ext cx="25922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80613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42DCDF-6765-A2C3-E028-1FF6D7C3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flow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F3A37-A29A-D52D-2CF2-B900833EE29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2ITF APP/AI</a:t>
            </a:r>
            <a:endParaRPr lang="nl-BE" sz="9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14AEF-A7D6-6C55-8309-4F1AF64B7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63F2D79-C75E-42E1-AD06-AE3EAB2BE1D7}" type="slidenum">
              <a:rPr lang="nl-BE" smtClean="0"/>
              <a:pPr/>
              <a:t>6</a:t>
            </a:fld>
            <a:endParaRPr lang="nl-BE" sz="1200"/>
          </a:p>
        </p:txBody>
      </p:sp>
      <p:pic>
        <p:nvPicPr>
          <p:cNvPr id="1026" name="Picture 2" descr="Workflow of JWT Token">
            <a:extLst>
              <a:ext uri="{FF2B5EF4-FFF2-40B4-BE49-F238E27FC236}">
                <a16:creationId xmlns:a16="http://schemas.microsoft.com/office/drawing/2014/main" id="{D924FDE4-77F0-7353-E5AD-81200CC45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969" y="1805717"/>
            <a:ext cx="9577754" cy="4393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058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81E0244-5AB9-4F4F-8745-C7CD40247E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Models</a:t>
            </a:r>
          </a:p>
          <a:p>
            <a:pPr lvl="1"/>
            <a:r>
              <a:rPr lang="nl-BE" dirty="0"/>
              <a:t>User ( 1 – 1 </a:t>
            </a:r>
            <a:r>
              <a:rPr lang="nl-BE" dirty="0" err="1"/>
              <a:t>relationship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Customer)</a:t>
            </a:r>
          </a:p>
          <a:p>
            <a:br>
              <a:rPr lang="nl-BE" dirty="0"/>
            </a:br>
            <a:r>
              <a:rPr lang="nl-BE" dirty="0"/>
              <a:t>Controllers</a:t>
            </a:r>
          </a:p>
          <a:p>
            <a:pPr lvl="1"/>
            <a:r>
              <a:rPr lang="nl-BE" dirty="0"/>
              <a:t>UserController</a:t>
            </a:r>
          </a:p>
          <a:p>
            <a:br>
              <a:rPr lang="nl-BE" dirty="0"/>
            </a:br>
            <a:r>
              <a:rPr lang="nl-BE" dirty="0"/>
              <a:t>Services</a:t>
            </a:r>
          </a:p>
          <a:p>
            <a:pPr lvl="1"/>
            <a:r>
              <a:rPr lang="nl-BE" dirty="0"/>
              <a:t>IUserService</a:t>
            </a:r>
          </a:p>
          <a:p>
            <a:pPr lvl="1"/>
            <a:r>
              <a:rPr lang="nl-BE" dirty="0"/>
              <a:t>UserService</a:t>
            </a:r>
          </a:p>
          <a:p>
            <a:br>
              <a:rPr lang="nl-BE" dirty="0"/>
            </a:br>
            <a:r>
              <a:rPr lang="nl-BE" dirty="0"/>
              <a:t>Helpers</a:t>
            </a:r>
          </a:p>
          <a:p>
            <a:pPr lvl="1"/>
            <a:r>
              <a:rPr lang="nl-BE" dirty="0"/>
              <a:t>AppSettings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4ED233-AC7D-4C69-B34F-548D1558D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E6DCE-51E3-4A9A-A961-9F09E0428E5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7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15112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B26325-6525-7D9E-67D7-2679D174933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54805" y="1450800"/>
            <a:ext cx="7337194" cy="4886034"/>
          </a:xfrm>
        </p:spPr>
        <p:txBody>
          <a:bodyPr>
            <a:normAutofit fontScale="92500" lnSpcReduction="20000"/>
          </a:bodyPr>
          <a:lstStyle/>
          <a:p>
            <a:r>
              <a:rPr lang="nl-BE" dirty="0"/>
              <a:t>User class </a:t>
            </a:r>
            <a:r>
              <a:rPr lang="nl-BE" dirty="0" err="1"/>
              <a:t>will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a </a:t>
            </a:r>
            <a:r>
              <a:rPr lang="nl-BE" dirty="0" err="1"/>
              <a:t>table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 database</a:t>
            </a:r>
          </a:p>
          <a:p>
            <a:endParaRPr lang="nl-BE" dirty="0"/>
          </a:p>
          <a:p>
            <a:r>
              <a:rPr lang="nl-BE" dirty="0" err="1"/>
              <a:t>CustomerId</a:t>
            </a:r>
            <a:r>
              <a:rPr lang="nl-BE" dirty="0"/>
              <a:t>: </a:t>
            </a:r>
            <a:r>
              <a:rPr lang="nl-BE" dirty="0" err="1"/>
              <a:t>relationship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Customer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Token: </a:t>
            </a:r>
            <a:r>
              <a:rPr lang="nl-BE" dirty="0" err="1">
                <a:sym typeface="Wingdings" panose="05000000000000000000" pitchFamily="2" charset="2"/>
              </a:rPr>
              <a:t>used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for</a:t>
            </a:r>
            <a:r>
              <a:rPr lang="nl-BE" dirty="0">
                <a:sym typeface="Wingdings" panose="05000000000000000000" pitchFamily="2" charset="2"/>
              </a:rPr>
              <a:t> passing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generated</a:t>
            </a:r>
            <a:r>
              <a:rPr lang="nl-BE" dirty="0">
                <a:sym typeface="Wingdings" panose="05000000000000000000" pitchFamily="2" charset="2"/>
              </a:rPr>
              <a:t> JWT token</a:t>
            </a:r>
            <a:br>
              <a:rPr lang="nl-BE" dirty="0">
                <a:sym typeface="Wingdings" panose="05000000000000000000" pitchFamily="2" charset="2"/>
              </a:rPr>
            </a:b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[</a:t>
            </a:r>
            <a:r>
              <a:rPr lang="nl-BE" dirty="0" err="1">
                <a:sym typeface="Wingdings" panose="05000000000000000000" pitchFamily="2" charset="2"/>
              </a:rPr>
              <a:t>NotMapped</a:t>
            </a:r>
            <a:r>
              <a:rPr lang="nl-BE" dirty="0">
                <a:sym typeface="Wingdings" panose="05000000000000000000" pitchFamily="2" charset="2"/>
              </a:rPr>
              <a:t>]: token field </a:t>
            </a:r>
            <a:r>
              <a:rPr lang="nl-BE" dirty="0" err="1">
                <a:sym typeface="Wingdings" panose="05000000000000000000" pitchFamily="2" charset="2"/>
              </a:rPr>
              <a:t>shouldn’t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</a:t>
            </a:r>
            <a:r>
              <a:rPr lang="nl-BE" dirty="0">
                <a:sym typeface="Wingdings" panose="05000000000000000000" pitchFamily="2" charset="2"/>
              </a:rPr>
              <a:t> a column in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table</a:t>
            </a:r>
            <a:r>
              <a:rPr lang="nl-BE" dirty="0">
                <a:sym typeface="Wingdings" panose="05000000000000000000" pitchFamily="2" charset="2"/>
              </a:rPr>
              <a:t> User – we </a:t>
            </a:r>
            <a:r>
              <a:rPr lang="nl-BE" dirty="0" err="1">
                <a:sym typeface="Wingdings" panose="05000000000000000000" pitchFamily="2" charset="2"/>
              </a:rPr>
              <a:t>don’t</a:t>
            </a:r>
            <a:r>
              <a:rPr lang="nl-BE" dirty="0">
                <a:sym typeface="Wingdings" panose="05000000000000000000" pitchFamily="2" charset="2"/>
              </a:rPr>
              <a:t> want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store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token in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database</a:t>
            </a:r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E6FBE4-5C1A-4DBE-9340-3254B935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Models – </a:t>
            </a:r>
            <a:r>
              <a:rPr lang="nl-BE" dirty="0" err="1"/>
              <a:t>User.cs</a:t>
            </a:r>
            <a:r>
              <a:rPr lang="nl-BE" dirty="0"/>
              <a:t> </a:t>
            </a:r>
            <a:r>
              <a:rPr lang="nl-BE" sz="1800" dirty="0"/>
              <a:t>(~resources)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0A870-0BD3-416F-8FB0-8A89ADDDA69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8</a:t>
            </a:fld>
            <a:endParaRPr lang="nl-BE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FD7A76-B5DB-9EAA-4A75-3652897ED464}"/>
              </a:ext>
            </a:extLst>
          </p:cNvPr>
          <p:cNvGrpSpPr/>
          <p:nvPr/>
        </p:nvGrpSpPr>
        <p:grpSpPr>
          <a:xfrm>
            <a:off x="-3177" y="1769561"/>
            <a:ext cx="5090743" cy="4275874"/>
            <a:chOff x="-3177" y="1769561"/>
            <a:chExt cx="5090743" cy="42758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9DF28EC-33B5-755D-666B-F0FA08AA2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177" y="1769561"/>
              <a:ext cx="5090743" cy="427587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685879-0325-E08F-5CCC-D18B0C0E26C6}"/>
                </a:ext>
              </a:extLst>
            </p:cNvPr>
            <p:cNvSpPr/>
            <p:nvPr/>
          </p:nvSpPr>
          <p:spPr>
            <a:xfrm>
              <a:off x="480767" y="4628561"/>
              <a:ext cx="1696825" cy="339365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3B07F2F-813C-C35F-5656-9BD6B2FA460C}"/>
                </a:ext>
              </a:extLst>
            </p:cNvPr>
            <p:cNvSpPr/>
            <p:nvPr/>
          </p:nvSpPr>
          <p:spPr>
            <a:xfrm>
              <a:off x="1895574" y="3855852"/>
              <a:ext cx="1215272" cy="339365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470200-69FC-A1EE-859B-AF9D063BDA8B}"/>
                </a:ext>
              </a:extLst>
            </p:cNvPr>
            <p:cNvSpPr/>
            <p:nvPr/>
          </p:nvSpPr>
          <p:spPr>
            <a:xfrm>
              <a:off x="2183879" y="5130042"/>
              <a:ext cx="785564" cy="339365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4009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A838E1-7420-4BA9-95E8-6E1E6C4681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nl-BE" dirty="0"/>
              <a:t>Add a DbSet for the Users</a:t>
            </a:r>
          </a:p>
          <a:p>
            <a:br>
              <a:rPr lang="nl-BE" dirty="0"/>
            </a:br>
            <a:endParaRPr lang="nl-BE" dirty="0"/>
          </a:p>
          <a:p>
            <a:endParaRPr lang="nl-BE" dirty="0"/>
          </a:p>
          <a:p>
            <a:r>
              <a:rPr lang="nl-BE" dirty="0"/>
              <a:t>Make sure the User table is named correctly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043C5B-7983-4EF5-80CE-5FA59A871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Extend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ShopContext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E1A6C-9F26-42DA-949B-48924E6AEA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B80295F-48CD-49FC-897A-CCEC919B8070}" type="slidenum">
              <a:rPr lang="nl-BE" smtClean="0"/>
              <a:pPr/>
              <a:t>9</a:t>
            </a:fld>
            <a:endParaRPr lang="nl-BE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FD81B4C8-5088-42E8-A9FB-7E0E1D5B2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77" y="3893817"/>
            <a:ext cx="6098950" cy="19474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C4C21B-D734-C5AC-33A0-1D07C6932A6A}"/>
              </a:ext>
            </a:extLst>
          </p:cNvPr>
          <p:cNvSpPr txBox="1"/>
          <p:nvPr/>
        </p:nvSpPr>
        <p:spPr>
          <a:xfrm>
            <a:off x="520832" y="240770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&lt;User&gt; Users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5267E6-2A4B-0E1F-9D85-923647150FBE}"/>
              </a:ext>
            </a:extLst>
          </p:cNvPr>
          <p:cNvSpPr/>
          <p:nvPr/>
        </p:nvSpPr>
        <p:spPr>
          <a:xfrm>
            <a:off x="1101969" y="5322277"/>
            <a:ext cx="4220308" cy="29307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68808"/>
      </p:ext>
    </p:extLst>
  </p:cSld>
  <p:clrMapOvr>
    <a:masterClrMapping/>
  </p:clrMapOvr>
</p:sld>
</file>

<file path=ppt/theme/theme1.xml><?xml version="1.0" encoding="utf-8"?>
<a:theme xmlns:a="http://schemas.openxmlformats.org/drawingml/2006/main" name="Thomas More">
  <a:themeElements>
    <a:clrScheme name="Thomas More">
      <a:dk1>
        <a:sysClr val="windowText" lastClr="000000"/>
      </a:dk1>
      <a:lt1>
        <a:sysClr val="window" lastClr="FFFFFF"/>
      </a:lt1>
      <a:dk2>
        <a:srgbClr val="006771"/>
      </a:dk2>
      <a:lt2>
        <a:srgbClr val="E7E6E6"/>
      </a:lt2>
      <a:accent1>
        <a:srgbClr val="F04C25"/>
      </a:accent1>
      <a:accent2>
        <a:srgbClr val="009CAB"/>
      </a:accent2>
      <a:accent3>
        <a:srgbClr val="A5A5A5"/>
      </a:accent3>
      <a:accent4>
        <a:srgbClr val="862803"/>
      </a:accent4>
      <a:accent5>
        <a:srgbClr val="FFD965"/>
      </a:accent5>
      <a:accent6>
        <a:srgbClr val="70AD47"/>
      </a:accent6>
      <a:hlink>
        <a:srgbClr val="009CAB"/>
      </a:hlink>
      <a:folHlink>
        <a:srgbClr val="AA5E84"/>
      </a:folHlink>
    </a:clrScheme>
    <a:fontScheme name="Thomas More">
      <a:majorFont>
        <a:latin typeface="Poppins Light"/>
        <a:ea typeface=""/>
        <a:cs typeface=""/>
      </a:majorFont>
      <a:minorFont>
        <a:latin typeface="Nuni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KeywordTaxHTField xmlns="3f990481-ab93-40a5-af1d-fa0a4386ebd9">
      <Terms xmlns="http://schemas.microsoft.com/office/infopath/2007/PartnerControls"/>
    </TaxKeywordTaxHTField>
    <l98a91fe36af4d71ba4ebc7e897e6da3 xmlns="3f990481-ab93-40a5-af1d-fa0a4386ebd9">
      <Terms xmlns="http://schemas.microsoft.com/office/infopath/2007/PartnerControls"/>
    </l98a91fe36af4d71ba4ebc7e897e6da3>
    <TMArchief xmlns="3f990481-ab93-40a5-af1d-fa0a4386ebd9">false</TMArchief>
    <e664db7c9a45466298be567ee28e7b46 xmlns="3f990481-ab93-40a5-af1d-fa0a4386ebd9">
      <Terms xmlns="http://schemas.microsoft.com/office/infopath/2007/PartnerControls"/>
    </e664db7c9a45466298be567ee28e7b46>
    <jcbb0a9beef243af8bd213591b9d1662 xmlns="3f990481-ab93-40a5-af1d-fa0a4386ebd9">
      <Terms xmlns="http://schemas.microsoft.com/office/infopath/2007/PartnerControls"/>
    </jcbb0a9beef243af8bd213591b9d1662>
    <deedde69bc2d47abb0d3d990fb400d55 xmlns="3f990481-ab93-40a5-af1d-fa0a4386ebd9">
      <Terms xmlns="http://schemas.microsoft.com/office/infopath/2007/PartnerControls"/>
    </deedde69bc2d47abb0d3d990fb400d55>
    <TaxCatchAll xmlns="3f990481-ab93-40a5-af1d-fa0a4386ebd9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haredContentType xmlns="Microsoft.SharePoint.Taxonomy.ContentTypeSync" SourceId="49b243c3-5758-488d-a165-3d321439e892" ContentTypeId="0x0101006E2CD5CB49756845926F97DAE5E2F535" PreviousValue="false"/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TM Document" ma:contentTypeID="0x0101006E2CD5CB49756845926F97DAE5E2F535000DCB65DDB7669E45BCF75FB6A30E49C0" ma:contentTypeVersion="12" ma:contentTypeDescription="" ma:contentTypeScope="" ma:versionID="95825bf394d7fd0f8a4cf0f4b014e6a7">
  <xsd:schema xmlns:xsd="http://www.w3.org/2001/XMLSchema" xmlns:xs="http://www.w3.org/2001/XMLSchema" xmlns:p="http://schemas.microsoft.com/office/2006/metadata/properties" xmlns:ns2="3f990481-ab93-40a5-af1d-fa0a4386ebd9" targetNamespace="http://schemas.microsoft.com/office/2006/metadata/properties" ma:root="true" ma:fieldsID="9d886e8635219b2e280c5a2368fcd082" ns2:_="">
    <xsd:import namespace="3f990481-ab93-40a5-af1d-fa0a4386ebd9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2:TaxCatchAllLabel" minOccurs="0"/>
                <xsd:element ref="ns2:deedde69bc2d47abb0d3d990fb400d55" minOccurs="0"/>
                <xsd:element ref="ns2:e664db7c9a45466298be567ee28e7b46" minOccurs="0"/>
                <xsd:element ref="ns2:jcbb0a9beef243af8bd213591b9d1662" minOccurs="0"/>
                <xsd:element ref="ns2:l98a91fe36af4d71ba4ebc7e897e6da3" minOccurs="0"/>
                <xsd:element ref="ns2:TMArchie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90481-ab93-40a5-af1d-fa0a4386ebd9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6" nillable="true" ma:taxonomy="true" ma:internalName="TaxKeywordTaxHTField" ma:taxonomyFieldName="TaxKeyword" ma:displayName="Ondernemingstrefwoorden" ma:fieldId="{23f27201-bee3-471e-b2e7-b64fd8b7ca38}" ma:taxonomyMulti="true" ma:sspId="49b243c3-5758-488d-a165-3d321439e892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7" nillable="true" ma:displayName="Taxonomy Catch All Column" ma:description="" ma:hidden="true" ma:list="{6d1aa748-1d6f-4019-9d6c-138de019a28e}" ma:internalName="TaxCatchAll" ma:showField="CatchAllData" ma:web="bc2573cf-ac6e-42ca-97a9-253e92cb39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8" nillable="true" ma:displayName="Taxonomy Catch All Column1" ma:description="" ma:hidden="true" ma:list="{6d1aa748-1d6f-4019-9d6c-138de019a28e}" ma:internalName="TaxCatchAllLabel" ma:readOnly="true" ma:showField="CatchAllDataLabel" ma:web="bc2573cf-ac6e-42ca-97a9-253e92cb39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eedde69bc2d47abb0d3d990fb400d55" ma:index="12" nillable="true" ma:taxonomy="true" ma:internalName="deedde69bc2d47abb0d3d990fb400d55" ma:taxonomyFieldName="TMDocumentType" ma:displayName="Document Type" ma:default="" ma:fieldId="{deedde69-bc2d-47ab-b0d3-d990fb400d55}" ma:sspId="49b243c3-5758-488d-a165-3d321439e892" ma:termSetId="ea0ce270-e5c3-483c-bfdb-d714406b860d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664db7c9a45466298be567ee28e7b46" ma:index="14" nillable="true" ma:taxonomy="true" ma:internalName="e664db7c9a45466298be567ee28e7b46" ma:taxonomyFieldName="TMRubriek" ma:displayName="Rubriek" ma:default="" ma:fieldId="{e664db7c-9a45-4662-98be-567ee28e7b46}" ma:sspId="49b243c3-5758-488d-a165-3d321439e892" ma:termSetId="cf2145ad-4fa0-4d3a-a112-5d06a1c88dc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cbb0a9beef243af8bd213591b9d1662" ma:index="16" nillable="true" ma:taxonomy="true" ma:internalName="jcbb0a9beef243af8bd213591b9d1662" ma:taxonomyFieldName="TMAcademieJaar" ma:displayName="Academiejaar" ma:default="" ma:fieldId="{3cbb0a9b-eef2-43af-8bd2-13591b9d1662}" ma:sspId="49b243c3-5758-488d-a165-3d321439e892" ma:termSetId="faa59a2e-9c1e-4550-a638-3eb90797fbe8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l98a91fe36af4d71ba4ebc7e897e6da3" ma:index="18" nillable="true" ma:taxonomy="true" ma:internalName="l98a91fe36af4d71ba4ebc7e897e6da3" ma:taxonomyFieldName="TMSubRubriek" ma:displayName="Subrubriek" ma:default="" ma:fieldId="{598a91fe-36af-4d71-ba4e-bc7e897e6da3}" ma:sspId="49b243c3-5758-488d-a165-3d321439e892" ma:termSetId="b9936c4b-d546-430d-aa8d-c6cc13d3aff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MArchief" ma:index="20" nillable="true" ma:displayName="Archief" ma:default="0" ma:description="Indien aangevinkt, behoort dit tot je archief." ma:internalName="TMArchief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0" ma:displayName="Inhoudstype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C83BB6-E598-4EC6-8615-C66E7DC5C27A}">
  <ds:schemaRefs>
    <ds:schemaRef ds:uri="3f990481-ab93-40a5-af1d-fa0a4386ebd9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2447BC1-86BA-4BD0-B121-6EB17C8818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7A8F82-D112-4BAF-B4FF-1080622AB369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D2919278-6500-47F7-96B1-B846D0C46DC1}">
  <ds:schemaRefs>
    <ds:schemaRef ds:uri="3f990481-ab93-40a5-af1d-fa0a4386eb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1972</Words>
  <Application>Microsoft Office PowerPoint</Application>
  <PresentationFormat>Breedbeeld</PresentationFormat>
  <Paragraphs>340</Paragraphs>
  <Slides>30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30</vt:i4>
      </vt:variant>
    </vt:vector>
  </HeadingPairs>
  <TitlesOfParts>
    <vt:vector size="45" baseType="lpstr">
      <vt:lpstr>Arial</vt:lpstr>
      <vt:lpstr>Consolas</vt:lpstr>
      <vt:lpstr>Cascadia Mono</vt:lpstr>
      <vt:lpstr>Nunito Light</vt:lpstr>
      <vt:lpstr>Roboto Mono</vt:lpstr>
      <vt:lpstr>Montserrat</vt:lpstr>
      <vt:lpstr>Nunito ExtraLight</vt:lpstr>
      <vt:lpstr>Poppins Light</vt:lpstr>
      <vt:lpstr>Wingdings</vt:lpstr>
      <vt:lpstr>Poppins Thin</vt:lpstr>
      <vt:lpstr>Cambria</vt:lpstr>
      <vt:lpstr>Nunito</vt:lpstr>
      <vt:lpstr>Calibri</vt:lpstr>
      <vt:lpstr>Poppins ExtraLight</vt:lpstr>
      <vt:lpstr>Thomas More</vt:lpstr>
      <vt:lpstr>.NET Development</vt:lpstr>
      <vt:lpstr>Why security?</vt:lpstr>
      <vt:lpstr>What type of security? </vt:lpstr>
      <vt:lpstr>What type of security?</vt:lpstr>
      <vt:lpstr>Security flow</vt:lpstr>
      <vt:lpstr>Security flow</vt:lpstr>
      <vt:lpstr>Implementation</vt:lpstr>
      <vt:lpstr>Models – User.cs (~resources)</vt:lpstr>
      <vt:lpstr>Extend the ShopContext</vt:lpstr>
      <vt:lpstr>Extend the DBInitializer</vt:lpstr>
      <vt:lpstr>appsettings.json</vt:lpstr>
      <vt:lpstr>Secret</vt:lpstr>
      <vt:lpstr>Helpers – AppSettings (in Shop.API)</vt:lpstr>
      <vt:lpstr>Startup.cs</vt:lpstr>
      <vt:lpstr>(I)UserService (in Shop.API)</vt:lpstr>
      <vt:lpstr>IUserService (~resources)</vt:lpstr>
      <vt:lpstr>Userservice (~resources)</vt:lpstr>
      <vt:lpstr>UserController (~resources)</vt:lpstr>
      <vt:lpstr>Install nuget package</vt:lpstr>
      <vt:lpstr>Startup.cs  - ConfigureServices()  (~resources)</vt:lpstr>
      <vt:lpstr>Startup.cs – Configure()</vt:lpstr>
      <vt:lpstr>ProductScontroller</vt:lpstr>
      <vt:lpstr>Try to get products</vt:lpstr>
      <vt:lpstr>Swagger (~resources)</vt:lpstr>
      <vt:lpstr>Login to get token</vt:lpstr>
      <vt:lpstr>Authorize in swagger to pass token</vt:lpstr>
      <vt:lpstr>Try again</vt:lpstr>
      <vt:lpstr>Getting the claims</vt:lpstr>
      <vt:lpstr>Getting the claims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Erika Pelemans</dc:creator>
  <cp:lastModifiedBy>Michaël Cloots</cp:lastModifiedBy>
  <cp:revision>1</cp:revision>
  <dcterms:created xsi:type="dcterms:W3CDTF">2020-09-28T10:08:39Z</dcterms:created>
  <dcterms:modified xsi:type="dcterms:W3CDTF">2022-05-18T11:21:55Z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0x0101006E2CD5CB49756845926F97DAE5E2F535000DCB65DDB7669E45BCF75FB6A30E49C0</vt:lpwstr>
  </property>
</Properties>
</file>